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9.xml"/>
  <Override ContentType="application/vnd.openxmlformats-officedocument.presentationml.slideMaster+xml" PartName="/ppt/slideMasters/slideMaster11.xml"/>
  <Override ContentType="application/vnd.openxmlformats-officedocument.presentationml.slideMaster+xml" PartName="/ppt/slideMasters/slideMaster13.xml"/>
  <Override ContentType="application/vnd.openxmlformats-officedocument.presentationml.slideMaster+xml" PartName="/ppt/slideMasters/slideMaster10.xml"/>
  <Override ContentType="application/vnd.openxmlformats-officedocument.presentationml.slideMaster+xml" PartName="/ppt/slideMasters/slideMaster1.xml"/>
  <Override ContentType="application/vnd.openxmlformats-officedocument.presentationml.slideMaster+xml" PartName="/ppt/slideMasters/slideMaster7.xml"/>
  <Override ContentType="application/vnd.openxmlformats-officedocument.presentationml.slideMaster+xml" PartName="/ppt/slideMasters/slideMaster5.xml"/>
  <Override ContentType="application/vnd.openxmlformats-officedocument.presentationml.slideMaster+xml" PartName="/ppt/slideMasters/slideMaster8.xml"/>
  <Override ContentType="application/vnd.openxmlformats-officedocument.presentationml.slideMaster+xml" PartName="/ppt/slideMasters/slideMaster3.xml"/>
  <Override ContentType="application/vnd.openxmlformats-officedocument.presentationml.slideMaster+xml" PartName="/ppt/slideMasters/slideMaster12.xml"/>
  <Override ContentType="application/vnd.openxmlformats-officedocument.presentationml.slideMaster+xml" PartName="/ppt/slideMasters/slideMaster4.xml"/>
  <Override ContentType="application/vnd.openxmlformats-officedocument.presentationml.slideMaster+xml" PartName="/ppt/slideMasters/slideMaster6.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14.xml"/>
  <Override ContentType="application/vnd.openxmlformats-officedocument.theme+xml" PartName="/ppt/theme/theme6.xml"/>
  <Override ContentType="application/vnd.openxmlformats-officedocument.theme+xml" PartName="/ppt/theme/theme3.xml"/>
  <Override ContentType="application/vnd.openxmlformats-officedocument.theme+xml" PartName="/ppt/theme/theme11.xml"/>
  <Override ContentType="application/vnd.openxmlformats-officedocument.theme+xml" PartName="/ppt/theme/theme5.xml"/>
  <Override ContentType="application/vnd.openxmlformats-officedocument.theme+xml" PartName="/ppt/theme/theme9.xml"/>
  <Override ContentType="application/vnd.openxmlformats-officedocument.theme+xml" PartName="/ppt/theme/theme13.xml"/>
  <Override ContentType="application/vnd.openxmlformats-officedocument.theme+xml" PartName="/ppt/theme/theme7.xml"/>
  <Override ContentType="application/vnd.openxmlformats-officedocument.theme+xml" PartName="/ppt/theme/theme2.xml"/>
  <Override ContentType="application/vnd.openxmlformats-officedocument.theme+xml" PartName="/ppt/theme/theme4.xml"/>
  <Override ContentType="application/vnd.openxmlformats-officedocument.theme+xml" PartName="/ppt/theme/theme8.xml"/>
  <Override ContentType="application/vnd.openxmlformats-officedocument.theme+xml" PartName="/ppt/theme/theme10.xml"/>
  <Override ContentType="application/vnd.openxmlformats-officedocument.theme+xml" PartName="/ppt/theme/theme1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3" r:id="rId4"/>
    <p:sldMasterId id="2147483664" r:id="rId5"/>
    <p:sldMasterId id="2147483665" r:id="rId6"/>
    <p:sldMasterId id="2147483666" r:id="rId7"/>
    <p:sldMasterId id="2147483667" r:id="rId8"/>
    <p:sldMasterId id="2147483668" r:id="rId9"/>
    <p:sldMasterId id="2147483669" r:id="rId10"/>
    <p:sldMasterId id="2147483670" r:id="rId11"/>
    <p:sldMasterId id="2147483671" r:id="rId12"/>
    <p:sldMasterId id="2147483672" r:id="rId13"/>
    <p:sldMasterId id="2147483673" r:id="rId14"/>
    <p:sldMasterId id="2147483674" r:id="rId15"/>
    <p:sldMasterId id="2147483675" r:id="rId16"/>
  </p:sldMasterIdLst>
  <p:notesMasterIdLst>
    <p:notesMasterId r:id="rId17"/>
  </p:notesMasterIdLst>
  <p:sldIdLst>
    <p:sldId id="256" r:id="rId18"/>
    <p:sldId id="257" r:id="rId19"/>
    <p:sldId id="258" r:id="rId20"/>
    <p:sldId id="259" r:id="rId21"/>
    <p:sldId id="260" r:id="rId22"/>
    <p:sldId id="261" r:id="rId23"/>
    <p:sldId id="262" r:id="rId24"/>
    <p:sldId id="263" r:id="rId25"/>
    <p:sldId id="264" r:id="rId26"/>
    <p:sldId id="265" r:id="rId27"/>
    <p:sldId id="266" r:id="rId28"/>
    <p:sldId id="267" r:id="rId29"/>
    <p:sldId id="268" r:id="rId30"/>
    <p:sldId id="269" r:id="rId31"/>
    <p:sldId id="270" r:id="rId32"/>
    <p:sldId id="271" r:id="rId33"/>
    <p:sldId id="272" r:id="rId34"/>
    <p:sldId id="273" r:id="rId35"/>
    <p:sldId id="274" r:id="rId36"/>
    <p:sldId id="275" r:id="rId37"/>
    <p:sldId id="276" r:id="rId38"/>
    <p:sldId id="277" r:id="rId39"/>
    <p:sldId id="278" r:id="rId40"/>
    <p:sldId id="279" r:id="rId41"/>
    <p:sldId id="280" r:id="rId42"/>
    <p:sldId id="281" r:id="rId43"/>
    <p:sldId id="282" r:id="rId44"/>
    <p:sldId id="283" r:id="rId45"/>
    <p:sldId id="284" r:id="rId46"/>
    <p:sldId id="285" r:id="rId47"/>
    <p:sldId id="286" r:id="rId48"/>
    <p:sldId id="287" r:id="rId49"/>
    <p:sldId id="288" r:id="rId50"/>
    <p:sldId id="289" r:id="rId51"/>
    <p:sldId id="290" r:id="rId52"/>
    <p:sldId id="291" r:id="rId53"/>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387AD3D-2DF5-4680-8AC9-532395035D2F}">
  <a:tblStyle styleId="{9387AD3D-2DF5-4680-8AC9-532395035D2F}"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23.xml"/><Relationship Id="rId42" Type="http://schemas.openxmlformats.org/officeDocument/2006/relationships/slide" Target="slides/slide25.xml"/><Relationship Id="rId41" Type="http://schemas.openxmlformats.org/officeDocument/2006/relationships/slide" Target="slides/slide24.xml"/><Relationship Id="rId44" Type="http://schemas.openxmlformats.org/officeDocument/2006/relationships/slide" Target="slides/slide27.xml"/><Relationship Id="rId43" Type="http://schemas.openxmlformats.org/officeDocument/2006/relationships/slide" Target="slides/slide26.xml"/><Relationship Id="rId46" Type="http://schemas.openxmlformats.org/officeDocument/2006/relationships/slide" Target="slides/slide29.xml"/><Relationship Id="rId45" Type="http://schemas.openxmlformats.org/officeDocument/2006/relationships/slide" Target="slides/slide28.xml"/><Relationship Id="rId1" Type="http://schemas.openxmlformats.org/officeDocument/2006/relationships/theme" Target="theme/theme8.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48" Type="http://schemas.openxmlformats.org/officeDocument/2006/relationships/slide" Target="slides/slide31.xml"/><Relationship Id="rId47" Type="http://schemas.openxmlformats.org/officeDocument/2006/relationships/slide" Target="slides/slide30.xml"/><Relationship Id="rId49" Type="http://schemas.openxmlformats.org/officeDocument/2006/relationships/slide" Target="slides/slide32.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Master" Target="slideMasters/slideMaster5.xml"/><Relationship Id="rId31" Type="http://schemas.openxmlformats.org/officeDocument/2006/relationships/slide" Target="slides/slide14.xml"/><Relationship Id="rId30" Type="http://schemas.openxmlformats.org/officeDocument/2006/relationships/slide" Target="slides/slide13.xml"/><Relationship Id="rId33" Type="http://schemas.openxmlformats.org/officeDocument/2006/relationships/slide" Target="slides/slide16.xml"/><Relationship Id="rId32" Type="http://schemas.openxmlformats.org/officeDocument/2006/relationships/slide" Target="slides/slide15.xml"/><Relationship Id="rId35" Type="http://schemas.openxmlformats.org/officeDocument/2006/relationships/slide" Target="slides/slide18.xml"/><Relationship Id="rId34" Type="http://schemas.openxmlformats.org/officeDocument/2006/relationships/slide" Target="slides/slide17.xml"/><Relationship Id="rId37" Type="http://schemas.openxmlformats.org/officeDocument/2006/relationships/slide" Target="slides/slide20.xml"/><Relationship Id="rId36" Type="http://schemas.openxmlformats.org/officeDocument/2006/relationships/slide" Target="slides/slide19.xml"/><Relationship Id="rId39" Type="http://schemas.openxmlformats.org/officeDocument/2006/relationships/slide" Target="slides/slide22.xml"/><Relationship Id="rId38" Type="http://schemas.openxmlformats.org/officeDocument/2006/relationships/slide" Target="slides/slide21.xml"/><Relationship Id="rId20" Type="http://schemas.openxmlformats.org/officeDocument/2006/relationships/slide" Target="slides/slide3.xml"/><Relationship Id="rId22" Type="http://schemas.openxmlformats.org/officeDocument/2006/relationships/slide" Target="slides/slide5.xml"/><Relationship Id="rId21" Type="http://schemas.openxmlformats.org/officeDocument/2006/relationships/slide" Target="slides/slide4.xml"/><Relationship Id="rId24" Type="http://schemas.openxmlformats.org/officeDocument/2006/relationships/slide" Target="slides/slide7.xml"/><Relationship Id="rId23" Type="http://schemas.openxmlformats.org/officeDocument/2006/relationships/slide" Target="slides/slide6.xml"/><Relationship Id="rId26" Type="http://schemas.openxmlformats.org/officeDocument/2006/relationships/slide" Target="slides/slide9.xml"/><Relationship Id="rId25" Type="http://schemas.openxmlformats.org/officeDocument/2006/relationships/slide" Target="slides/slide8.xml"/><Relationship Id="rId28" Type="http://schemas.openxmlformats.org/officeDocument/2006/relationships/slide" Target="slides/slide11.xml"/><Relationship Id="rId27" Type="http://schemas.openxmlformats.org/officeDocument/2006/relationships/slide" Target="slides/slide10.xml"/><Relationship Id="rId29" Type="http://schemas.openxmlformats.org/officeDocument/2006/relationships/slide" Target="slides/slide12.xml"/><Relationship Id="rId51" Type="http://schemas.openxmlformats.org/officeDocument/2006/relationships/slide" Target="slides/slide34.xml"/><Relationship Id="rId50" Type="http://schemas.openxmlformats.org/officeDocument/2006/relationships/slide" Target="slides/slide33.xml"/><Relationship Id="rId53" Type="http://schemas.openxmlformats.org/officeDocument/2006/relationships/slide" Target="slides/slide36.xml"/><Relationship Id="rId52" Type="http://schemas.openxmlformats.org/officeDocument/2006/relationships/slide" Target="slides/slide35.xml"/><Relationship Id="rId11" Type="http://schemas.openxmlformats.org/officeDocument/2006/relationships/slideMaster" Target="slideMasters/slideMaster8.xml"/><Relationship Id="rId10" Type="http://schemas.openxmlformats.org/officeDocument/2006/relationships/slideMaster" Target="slideMasters/slideMaster7.xml"/><Relationship Id="rId13" Type="http://schemas.openxmlformats.org/officeDocument/2006/relationships/slideMaster" Target="slideMasters/slideMaster10.xml"/><Relationship Id="rId12" Type="http://schemas.openxmlformats.org/officeDocument/2006/relationships/slideMaster" Target="slideMasters/slideMaster9.xml"/><Relationship Id="rId15" Type="http://schemas.openxmlformats.org/officeDocument/2006/relationships/slideMaster" Target="slideMasters/slideMaster12.xml"/><Relationship Id="rId14" Type="http://schemas.openxmlformats.org/officeDocument/2006/relationships/slideMaster" Target="slideMasters/slideMaster11.xml"/><Relationship Id="rId17" Type="http://schemas.openxmlformats.org/officeDocument/2006/relationships/notesMaster" Target="notesMasters/notesMaster1.xml"/><Relationship Id="rId16" Type="http://schemas.openxmlformats.org/officeDocument/2006/relationships/slideMaster" Target="slideMasters/slideMaster13.xml"/><Relationship Id="rId19" Type="http://schemas.openxmlformats.org/officeDocument/2006/relationships/slide" Target="slides/slide2.xml"/><Relationship Id="rId18"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756000" y="5078520"/>
            <a:ext cx="6047640" cy="4811040"/>
          </a:xfrm>
          <a:prstGeom prst="rect">
            <a:avLst/>
          </a:prstGeom>
          <a:noFill/>
          <a:ln>
            <a:noFill/>
          </a:ln>
        </p:spPr>
        <p:txBody>
          <a:bodyPr anchorCtr="0" anchor="t" bIns="0" lIns="0" spcFirstLastPara="1" rIns="0" wrap="square" tIns="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5" name="Google Shape;5;n"/>
          <p:cNvSpPr txBox="1"/>
          <p:nvPr>
            <p:ph idx="3" type="hdr"/>
          </p:nvPr>
        </p:nvSpPr>
        <p:spPr>
          <a:xfrm>
            <a:off x="0" y="0"/>
            <a:ext cx="3280680" cy="53424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6" name="Google Shape;6;n"/>
          <p:cNvSpPr txBox="1"/>
          <p:nvPr>
            <p:ph idx="10" type="dt"/>
          </p:nvPr>
        </p:nvSpPr>
        <p:spPr>
          <a:xfrm>
            <a:off x="4278960" y="0"/>
            <a:ext cx="3280680" cy="534240"/>
          </a:xfrm>
          <a:prstGeom prst="rect">
            <a:avLst/>
          </a:prstGeom>
          <a:noFill/>
          <a:ln>
            <a:noFill/>
          </a:ln>
        </p:spPr>
        <p:txBody>
          <a:bodyPr anchorCtr="0" anchor="t" bIns="0" lIns="0" spcFirstLastPara="1" rIns="0" wrap="square" tIns="0">
            <a:noAutofit/>
          </a:bodyPr>
          <a:lstStyle>
            <a:lvl1pPr lvl="0" marR="0" rtl="0" algn="r">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10157400"/>
            <a:ext cx="3280680" cy="534240"/>
          </a:xfrm>
          <a:prstGeom prst="rect">
            <a:avLst/>
          </a:prstGeom>
          <a:noFill/>
          <a:ln>
            <a:noFill/>
          </a:ln>
        </p:spPr>
        <p:txBody>
          <a:bodyPr anchorCtr="0" anchor="b" bIns="0" lIns="0" spcFirstLastPara="1" rIns="0" wrap="square" tIns="0">
            <a:noAutofit/>
          </a:bodyPr>
          <a:lstStyle>
            <a:lvl1pPr lvl="0" marR="0" rtl="0" algn="l">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8" name="Google Shape;8;n"/>
          <p:cNvSpPr txBox="1"/>
          <p:nvPr>
            <p:ph idx="12" type="sldNum"/>
          </p:nvPr>
        </p:nvSpPr>
        <p:spPr>
          <a:xfrm>
            <a:off x="4278960" y="10157400"/>
            <a:ext cx="3280680" cy="534240"/>
          </a:xfrm>
          <a:prstGeom prst="rect">
            <a:avLst/>
          </a:prstGeom>
          <a:noFill/>
          <a:ln>
            <a:noFill/>
          </a:ln>
        </p:spPr>
        <p:txBody>
          <a:bodyPr anchorCtr="0" anchor="b" bIns="0" lIns="0" spcFirstLastPara="1" rIns="0" wrap="square" tIns="0">
            <a:noAutofit/>
          </a:bodyPr>
          <a:lstStyle/>
          <a:p>
            <a:pPr indent="0" lvl="0" marL="0" marR="0" rtl="0" algn="r">
              <a:spcBef>
                <a:spcPts val="0"/>
              </a:spcBef>
              <a:spcAft>
                <a:spcPts val="0"/>
              </a:spcAft>
              <a:buClr>
                <a:srgbClr val="000000"/>
              </a:buClr>
              <a:buSzPts val="1400"/>
              <a:buFont typeface="Times New Roman"/>
              <a:buNone/>
            </a:pPr>
            <a:fld id="{00000000-1234-1234-1234-123412341234}" type="slidenum">
              <a:rPr b="0" i="0" lang="en-US"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1:notes"/>
          <p:cNvSpPr/>
          <p:nvPr>
            <p:ph idx="2" type="sldImg"/>
          </p:nvPr>
        </p:nvSpPr>
        <p:spPr>
          <a:xfrm>
            <a:off x="1143000" y="685800"/>
            <a:ext cx="4571640" cy="342864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2" name="Google Shape;132;p1:notes"/>
          <p:cNvSpPr txBox="1"/>
          <p:nvPr>
            <p:ph idx="1" type="body"/>
          </p:nvPr>
        </p:nvSpPr>
        <p:spPr>
          <a:xfrm>
            <a:off x="685800" y="4343400"/>
            <a:ext cx="5486040" cy="4114440"/>
          </a:xfrm>
          <a:prstGeom prst="rect">
            <a:avLst/>
          </a:prstGeom>
          <a:noFill/>
          <a:ln>
            <a:noFill/>
          </a:ln>
        </p:spPr>
        <p:txBody>
          <a:bodyPr anchorCtr="0" anchor="t" bIns="45700" lIns="91425" spcFirstLastPara="1" rIns="91425" wrap="square" tIns="45700">
            <a:noAutofit/>
          </a:bodyPr>
          <a:lstStyle/>
          <a:p>
            <a:pPr indent="-216000" lvl="0" marL="216000" rtl="0" algn="l">
              <a:spcBef>
                <a:spcPts val="0"/>
              </a:spcBef>
              <a:spcAft>
                <a:spcPts val="0"/>
              </a:spcAft>
              <a:buSzPts val="1800"/>
              <a:buNone/>
            </a:pPr>
            <a:r>
              <a:t/>
            </a:r>
            <a:endParaRPr b="0" sz="1800" u="none" strike="noStrike">
              <a:solidFill>
                <a:srgbClr val="000000"/>
              </a:solidFill>
              <a:latin typeface="Arial"/>
              <a:ea typeface="Arial"/>
              <a:cs typeface="Arial"/>
              <a:sym typeface="Arial"/>
            </a:endParaRPr>
          </a:p>
        </p:txBody>
      </p:sp>
      <p:sp>
        <p:nvSpPr>
          <p:cNvPr id="133" name="Google Shape;133;p1:notes"/>
          <p:cNvSpPr txBox="1"/>
          <p:nvPr>
            <p:ph idx="12" type="sldNum"/>
          </p:nvPr>
        </p:nvSpPr>
        <p:spPr>
          <a:xfrm>
            <a:off x="3884760" y="8685360"/>
            <a:ext cx="2971440" cy="45684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10: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87" name="Google Shape;187;p10: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1: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95" name="Google Shape;195;p11: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1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01" name="Google Shape;201;p12: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1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07" name="Google Shape;207;p13: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1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13" name="Google Shape;213;p14: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15: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19" name="Google Shape;219;p15: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16: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25" name="Google Shape;225;p16: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17: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31" name="Google Shape;231;p17: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18: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37" name="Google Shape;237;p18: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19: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43" name="Google Shape;243;p19: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39" name="Google Shape;139;p2: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20: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49" name="Google Shape;249;p20: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21: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55" name="Google Shape;255;p21: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2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61" name="Google Shape;261;p22: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2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67" name="Google Shape;267;p23: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2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73" name="Google Shape;273;p24: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25: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79" name="Google Shape;279;p25: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26: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85" name="Google Shape;285;p26: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27: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91" name="Google Shape;291;p27: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28: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297" name="Google Shape;297;p28: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29: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03" name="Google Shape;303;p29: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45" name="Google Shape;145;p3: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30: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09" name="Google Shape;309;p30: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31: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15" name="Google Shape;315;p31: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p32: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21" name="Google Shape;321;p32: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33: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27" name="Google Shape;327;p33: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3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33" name="Google Shape;333;p34: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35: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39" name="Google Shape;339;p35: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36: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345" name="Google Shape;345;p36: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4: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51" name="Google Shape;151;p4: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5: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57" name="Google Shape;157;p5: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6: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63" name="Google Shape;163;p6: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7: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69" name="Google Shape;169;p7: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8: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75" name="Google Shape;175;p8: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9:notes"/>
          <p:cNvSpPr txBox="1"/>
          <p:nvPr>
            <p:ph idx="1" type="body"/>
          </p:nvPr>
        </p:nvSpPr>
        <p:spPr>
          <a:xfrm>
            <a:off x="756000" y="5078520"/>
            <a:ext cx="6047640" cy="481104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181" name="Google Shape;181;p9:notes"/>
          <p:cNvSpPr/>
          <p:nvPr>
            <p:ph idx="2" type="sldImg"/>
          </p:nvPr>
        </p:nvSpPr>
        <p:spPr>
          <a:xfrm>
            <a:off x="0" y="812520"/>
            <a:ext cx="0" cy="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type="blank">
  <p:cSld name="BLANK">
    <p:spTree>
      <p:nvGrpSpPr>
        <p:cNvPr id="13" name="Shape 13"/>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blank">
  <p:cSld name="BLANK">
    <p:spTree>
      <p:nvGrpSpPr>
        <p:cNvPr id="70" name="Shape 70"/>
        <p:cNvGrpSpPr/>
        <p:nvPr/>
      </p:nvGrpSpPr>
      <p:grpSpPr>
        <a:xfrm>
          <a:off x="0" y="0"/>
          <a:ext cx="0" cy="0"/>
          <a:chOff x="0" y="0"/>
          <a:chExt cx="0" cy="0"/>
        </a:xfrm>
      </p:grpSpPr>
      <p:sp>
        <p:nvSpPr>
          <p:cNvPr id="71" name="Google Shape;71;p18"/>
          <p:cNvSpPr txBox="1"/>
          <p:nvPr>
            <p:ph idx="11" type="ftr"/>
          </p:nvPr>
        </p:nvSpPr>
        <p:spPr>
          <a:xfrm>
            <a:off x="3124080" y="6356520"/>
            <a:ext cx="2895120" cy="36468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8"/>
          <p:cNvSpPr txBox="1"/>
          <p:nvPr>
            <p:ph idx="12" type="sldNum"/>
          </p:nvPr>
        </p:nvSpPr>
        <p:spPr>
          <a:xfrm>
            <a:off x="6553080" y="6356520"/>
            <a:ext cx="2133360" cy="364680"/>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1pPr>
            <a:lvl2pPr indent="0" lvl="1"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2pPr>
            <a:lvl3pPr indent="0" lvl="2"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3pPr>
            <a:lvl4pPr indent="0" lvl="3"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4pPr>
            <a:lvl5pPr indent="0" lvl="4"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5pPr>
            <a:lvl6pPr indent="0" lvl="5"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6pPr>
            <a:lvl7pPr indent="0" lvl="6"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7pPr>
            <a:lvl8pPr indent="0" lvl="7"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8pPr>
            <a:lvl9pPr indent="0" lvl="8"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73" name="Google Shape;73;p18"/>
          <p:cNvSpPr txBox="1"/>
          <p:nvPr>
            <p:ph idx="10" type="dt"/>
          </p:nvPr>
        </p:nvSpPr>
        <p:spPr>
          <a:xfrm>
            <a:off x="457200" y="6356520"/>
            <a:ext cx="2133360" cy="36468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81" name="Shape 81"/>
        <p:cNvGrpSpPr/>
        <p:nvPr/>
      </p:nvGrpSpPr>
      <p:grpSpPr>
        <a:xfrm>
          <a:off x="0" y="0"/>
          <a:ext cx="0" cy="0"/>
          <a:chOff x="0" y="0"/>
          <a:chExt cx="0" cy="0"/>
        </a:xfrm>
      </p:grpSpPr>
      <p:sp>
        <p:nvSpPr>
          <p:cNvPr id="82" name="Google Shape;82;p20"/>
          <p:cNvSpPr txBox="1"/>
          <p:nvPr>
            <p:ph type="title"/>
          </p:nvPr>
        </p:nvSpPr>
        <p:spPr>
          <a:xfrm>
            <a:off x="0" y="0"/>
            <a:ext cx="9143640" cy="10602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0"/>
          <p:cNvSpPr txBox="1"/>
          <p:nvPr>
            <p:ph idx="1" type="body"/>
          </p:nvPr>
        </p:nvSpPr>
        <p:spPr>
          <a:xfrm>
            <a:off x="457200" y="1231200"/>
            <a:ext cx="4015800" cy="19285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84" name="Google Shape;84;p20"/>
          <p:cNvSpPr txBox="1"/>
          <p:nvPr>
            <p:ph idx="2" type="body"/>
          </p:nvPr>
        </p:nvSpPr>
        <p:spPr>
          <a:xfrm>
            <a:off x="4674240" y="1231200"/>
            <a:ext cx="4015800" cy="1928520"/>
          </a:xfrm>
          <a:prstGeom prst="rect">
            <a:avLst/>
          </a:prstGeom>
          <a:noFill/>
          <a:ln>
            <a:noFill/>
          </a:ln>
        </p:spPr>
        <p:txBody>
          <a:bodyPr anchorCtr="0" anchor="t" bIns="0" lIns="0" spcFirstLastPara="1" rIns="0" wrap="square" tIns="0">
            <a:norm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85" name="Google Shape;85;p20"/>
          <p:cNvSpPr txBox="1"/>
          <p:nvPr>
            <p:ph idx="11" type="ftr"/>
          </p:nvPr>
        </p:nvSpPr>
        <p:spPr>
          <a:xfrm>
            <a:off x="3124080" y="6356520"/>
            <a:ext cx="2895120" cy="36468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20"/>
          <p:cNvSpPr txBox="1"/>
          <p:nvPr>
            <p:ph idx="12" type="sldNum"/>
          </p:nvPr>
        </p:nvSpPr>
        <p:spPr>
          <a:xfrm>
            <a:off x="6553080" y="6356520"/>
            <a:ext cx="2133360" cy="364680"/>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1pPr>
            <a:lvl2pPr indent="0" lvl="1"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2pPr>
            <a:lvl3pPr indent="0" lvl="2"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3pPr>
            <a:lvl4pPr indent="0" lvl="3"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4pPr>
            <a:lvl5pPr indent="0" lvl="4"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5pPr>
            <a:lvl6pPr indent="0" lvl="5"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6pPr>
            <a:lvl7pPr indent="0" lvl="6"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7pPr>
            <a:lvl8pPr indent="0" lvl="7"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8pPr>
            <a:lvl9pPr indent="0" lvl="8"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87" name="Google Shape;87;p20"/>
          <p:cNvSpPr txBox="1"/>
          <p:nvPr>
            <p:ph idx="10" type="dt"/>
          </p:nvPr>
        </p:nvSpPr>
        <p:spPr>
          <a:xfrm>
            <a:off x="457200" y="6356520"/>
            <a:ext cx="2133360" cy="36468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blank">
  <p:cSld name="BLANK">
    <p:spTree>
      <p:nvGrpSpPr>
        <p:cNvPr id="97" name="Shape 97"/>
        <p:cNvGrpSpPr/>
        <p:nvPr/>
      </p:nvGrpSpPr>
      <p:grpSpPr>
        <a:xfrm>
          <a:off x="0" y="0"/>
          <a:ext cx="0" cy="0"/>
          <a:chOff x="0" y="0"/>
          <a:chExt cx="0" cy="0"/>
        </a:xfrm>
      </p:grpSpPr>
      <p:sp>
        <p:nvSpPr>
          <p:cNvPr id="98" name="Google Shape;98;p22"/>
          <p:cNvSpPr txBox="1"/>
          <p:nvPr>
            <p:ph idx="11" type="ftr"/>
          </p:nvPr>
        </p:nvSpPr>
        <p:spPr>
          <a:xfrm>
            <a:off x="3124080" y="6356520"/>
            <a:ext cx="2895120" cy="36468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9" name="Google Shape;99;p22"/>
          <p:cNvSpPr txBox="1"/>
          <p:nvPr>
            <p:ph idx="12" type="sldNum"/>
          </p:nvPr>
        </p:nvSpPr>
        <p:spPr>
          <a:xfrm>
            <a:off x="6553080" y="6356520"/>
            <a:ext cx="2133360" cy="364680"/>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1pPr>
            <a:lvl2pPr indent="0" lvl="1"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2pPr>
            <a:lvl3pPr indent="0" lvl="2"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3pPr>
            <a:lvl4pPr indent="0" lvl="3"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4pPr>
            <a:lvl5pPr indent="0" lvl="4"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5pPr>
            <a:lvl6pPr indent="0" lvl="5"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6pPr>
            <a:lvl7pPr indent="0" lvl="6"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7pPr>
            <a:lvl8pPr indent="0" lvl="7"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8pPr>
            <a:lvl9pPr indent="0" lvl="8"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00" name="Google Shape;100;p22"/>
          <p:cNvSpPr txBox="1"/>
          <p:nvPr>
            <p:ph idx="10" type="dt"/>
          </p:nvPr>
        </p:nvSpPr>
        <p:spPr>
          <a:xfrm>
            <a:off x="457200" y="6356520"/>
            <a:ext cx="2133360" cy="36468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6" name="Shape 106"/>
        <p:cNvGrpSpPr/>
        <p:nvPr/>
      </p:nvGrpSpPr>
      <p:grpSpPr>
        <a:xfrm>
          <a:off x="0" y="0"/>
          <a:ext cx="0" cy="0"/>
          <a:chOff x="0" y="0"/>
          <a:chExt cx="0" cy="0"/>
        </a:xfrm>
      </p:grpSpPr>
      <p:sp>
        <p:nvSpPr>
          <p:cNvPr id="107" name="Google Shape;107;p24"/>
          <p:cNvSpPr txBox="1"/>
          <p:nvPr>
            <p:ph type="title"/>
          </p:nvPr>
        </p:nvSpPr>
        <p:spPr>
          <a:xfrm>
            <a:off x="0" y="0"/>
            <a:ext cx="9143640" cy="106020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8" name="Google Shape;108;p24"/>
          <p:cNvSpPr txBox="1"/>
          <p:nvPr>
            <p:ph idx="11" type="ftr"/>
          </p:nvPr>
        </p:nvSpPr>
        <p:spPr>
          <a:xfrm>
            <a:off x="3124080" y="6356520"/>
            <a:ext cx="2895120" cy="36468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p24"/>
          <p:cNvSpPr txBox="1"/>
          <p:nvPr>
            <p:ph idx="12" type="sldNum"/>
          </p:nvPr>
        </p:nvSpPr>
        <p:spPr>
          <a:xfrm>
            <a:off x="6553080" y="6356520"/>
            <a:ext cx="2133360" cy="364680"/>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1pPr>
            <a:lvl2pPr indent="0" lvl="1"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2pPr>
            <a:lvl3pPr indent="0" lvl="2"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3pPr>
            <a:lvl4pPr indent="0" lvl="3"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4pPr>
            <a:lvl5pPr indent="0" lvl="4"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5pPr>
            <a:lvl6pPr indent="0" lvl="5"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6pPr>
            <a:lvl7pPr indent="0" lvl="6"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7pPr>
            <a:lvl8pPr indent="0" lvl="7"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8pPr>
            <a:lvl9pPr indent="0" lvl="8"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10" name="Google Shape;110;p24"/>
          <p:cNvSpPr txBox="1"/>
          <p:nvPr>
            <p:ph idx="10" type="dt"/>
          </p:nvPr>
        </p:nvSpPr>
        <p:spPr>
          <a:xfrm>
            <a:off x="457200" y="6356520"/>
            <a:ext cx="2133360" cy="36468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5" name="Shape 115"/>
        <p:cNvGrpSpPr/>
        <p:nvPr/>
      </p:nvGrpSpPr>
      <p:grpSpPr>
        <a:xfrm>
          <a:off x="0" y="0"/>
          <a:ext cx="0" cy="0"/>
          <a:chOff x="0" y="0"/>
          <a:chExt cx="0" cy="0"/>
        </a:xfrm>
      </p:grpSpPr>
      <p:sp>
        <p:nvSpPr>
          <p:cNvPr id="116" name="Google Shape;116;p26"/>
          <p:cNvSpPr txBox="1"/>
          <p:nvPr>
            <p:ph idx="11" type="ftr"/>
          </p:nvPr>
        </p:nvSpPr>
        <p:spPr>
          <a:xfrm>
            <a:off x="3124080" y="6356520"/>
            <a:ext cx="2895120" cy="36468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 name="Google Shape;117;p26"/>
          <p:cNvSpPr txBox="1"/>
          <p:nvPr>
            <p:ph idx="12" type="sldNum"/>
          </p:nvPr>
        </p:nvSpPr>
        <p:spPr>
          <a:xfrm>
            <a:off x="6553080" y="6356520"/>
            <a:ext cx="2133360" cy="364680"/>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1pPr>
            <a:lvl2pPr indent="0" lvl="1"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2pPr>
            <a:lvl3pPr indent="0" lvl="2"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3pPr>
            <a:lvl4pPr indent="0" lvl="3"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4pPr>
            <a:lvl5pPr indent="0" lvl="4"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5pPr>
            <a:lvl6pPr indent="0" lvl="5"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6pPr>
            <a:lvl7pPr indent="0" lvl="6"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7pPr>
            <a:lvl8pPr indent="0" lvl="7"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8pPr>
            <a:lvl9pPr indent="0" lvl="8"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18" name="Google Shape;118;p26"/>
          <p:cNvSpPr txBox="1"/>
          <p:nvPr>
            <p:ph idx="10" type="dt"/>
          </p:nvPr>
        </p:nvSpPr>
        <p:spPr>
          <a:xfrm>
            <a:off x="457200" y="6356520"/>
            <a:ext cx="2133360" cy="36468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blank">
  <p:cSld name="BLANK">
    <p:spTree>
      <p:nvGrpSpPr>
        <p:cNvPr id="126" name="Shape 126"/>
        <p:cNvGrpSpPr/>
        <p:nvPr/>
      </p:nvGrpSpPr>
      <p:grpSpPr>
        <a:xfrm>
          <a:off x="0" y="0"/>
          <a:ext cx="0" cy="0"/>
          <a:chOff x="0" y="0"/>
          <a:chExt cx="0" cy="0"/>
        </a:xfrm>
      </p:grpSpPr>
      <p:sp>
        <p:nvSpPr>
          <p:cNvPr id="127" name="Google Shape;127;p28"/>
          <p:cNvSpPr txBox="1"/>
          <p:nvPr>
            <p:ph idx="11" type="ftr"/>
          </p:nvPr>
        </p:nvSpPr>
        <p:spPr>
          <a:xfrm>
            <a:off x="3124080" y="6356520"/>
            <a:ext cx="2895120" cy="36468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28"/>
          <p:cNvSpPr txBox="1"/>
          <p:nvPr>
            <p:ph idx="12" type="sldNum"/>
          </p:nvPr>
        </p:nvSpPr>
        <p:spPr>
          <a:xfrm>
            <a:off x="6553080" y="6356520"/>
            <a:ext cx="2133360" cy="364680"/>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1pPr>
            <a:lvl2pPr indent="0" lvl="1"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2pPr>
            <a:lvl3pPr indent="0" lvl="2"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3pPr>
            <a:lvl4pPr indent="0" lvl="3"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4pPr>
            <a:lvl5pPr indent="0" lvl="4"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5pPr>
            <a:lvl6pPr indent="0" lvl="5"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6pPr>
            <a:lvl7pPr indent="0" lvl="6"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7pPr>
            <a:lvl8pPr indent="0" lvl="7"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8pPr>
            <a:lvl9pPr indent="0" lvl="8"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29" name="Google Shape;129;p28"/>
          <p:cNvSpPr txBox="1"/>
          <p:nvPr>
            <p:ph idx="10" type="dt"/>
          </p:nvPr>
        </p:nvSpPr>
        <p:spPr>
          <a:xfrm>
            <a:off x="457200" y="6356520"/>
            <a:ext cx="2133360" cy="36468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blank">
  <p:cSld name="BLANK">
    <p:spTree>
      <p:nvGrpSpPr>
        <p:cNvPr id="19" name="Shape 19"/>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vertTitleAndTx">
  <p:cSld name="VERTICAL_TITLE_AND_VERTICAL_TEXT">
    <p:spTree>
      <p:nvGrpSpPr>
        <p:cNvPr id="20" name="Shape 20"/>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vertTx">
  <p:cSld name="VERTICAL_TEXT">
    <p:spTree>
      <p:nvGrpSpPr>
        <p:cNvPr id="21" name="Shape 21"/>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blank">
  <p:cSld name="BLANK">
    <p:spTree>
      <p:nvGrpSpPr>
        <p:cNvPr id="25" name="Shape 25"/>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blank">
  <p:cSld name="BLANK">
    <p:spTree>
      <p:nvGrpSpPr>
        <p:cNvPr id="33" name="Shape 33"/>
        <p:cNvGrpSpPr/>
        <p:nvPr/>
      </p:nvGrpSpPr>
      <p:grpSpPr>
        <a:xfrm>
          <a:off x="0" y="0"/>
          <a:ext cx="0" cy="0"/>
          <a:chOff x="0" y="0"/>
          <a:chExt cx="0" cy="0"/>
        </a:xfrm>
      </p:grpSpPr>
      <p:sp>
        <p:nvSpPr>
          <p:cNvPr id="34" name="Google Shape;34;p10"/>
          <p:cNvSpPr txBox="1"/>
          <p:nvPr>
            <p:ph idx="11" type="ftr"/>
          </p:nvPr>
        </p:nvSpPr>
        <p:spPr>
          <a:xfrm>
            <a:off x="3124080" y="6356520"/>
            <a:ext cx="2895120" cy="36468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0"/>
          <p:cNvSpPr txBox="1"/>
          <p:nvPr>
            <p:ph idx="12" type="sldNum"/>
          </p:nvPr>
        </p:nvSpPr>
        <p:spPr>
          <a:xfrm>
            <a:off x="6553080" y="6356520"/>
            <a:ext cx="2133360" cy="364680"/>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1pPr>
            <a:lvl2pPr indent="0" lvl="1"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2pPr>
            <a:lvl3pPr indent="0" lvl="2"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3pPr>
            <a:lvl4pPr indent="0" lvl="3"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4pPr>
            <a:lvl5pPr indent="0" lvl="4"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5pPr>
            <a:lvl6pPr indent="0" lvl="5"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6pPr>
            <a:lvl7pPr indent="0" lvl="6"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7pPr>
            <a:lvl8pPr indent="0" lvl="7"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8pPr>
            <a:lvl9pPr indent="0" lvl="8"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36" name="Google Shape;36;p10"/>
          <p:cNvSpPr txBox="1"/>
          <p:nvPr>
            <p:ph idx="10" type="dt"/>
          </p:nvPr>
        </p:nvSpPr>
        <p:spPr>
          <a:xfrm>
            <a:off x="457200" y="6356520"/>
            <a:ext cx="2133360" cy="36468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43" name="Shape 43"/>
        <p:cNvGrpSpPr/>
        <p:nvPr/>
      </p:nvGrpSpPr>
      <p:grpSpPr>
        <a:xfrm>
          <a:off x="0" y="0"/>
          <a:ext cx="0" cy="0"/>
          <a:chOff x="0" y="0"/>
          <a:chExt cx="0" cy="0"/>
        </a:xfrm>
      </p:grpSpPr>
      <p:sp>
        <p:nvSpPr>
          <p:cNvPr id="44" name="Google Shape;44;p12"/>
          <p:cNvSpPr txBox="1"/>
          <p:nvPr>
            <p:ph idx="11" type="ftr"/>
          </p:nvPr>
        </p:nvSpPr>
        <p:spPr>
          <a:xfrm>
            <a:off x="3124080" y="6356520"/>
            <a:ext cx="2895120" cy="36468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12"/>
          <p:cNvSpPr txBox="1"/>
          <p:nvPr>
            <p:ph idx="12" type="sldNum"/>
          </p:nvPr>
        </p:nvSpPr>
        <p:spPr>
          <a:xfrm>
            <a:off x="6553080" y="6356520"/>
            <a:ext cx="2133360" cy="364680"/>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1pPr>
            <a:lvl2pPr indent="0" lvl="1"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2pPr>
            <a:lvl3pPr indent="0" lvl="2"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3pPr>
            <a:lvl4pPr indent="0" lvl="3"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4pPr>
            <a:lvl5pPr indent="0" lvl="4"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5pPr>
            <a:lvl6pPr indent="0" lvl="5"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6pPr>
            <a:lvl7pPr indent="0" lvl="6"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7pPr>
            <a:lvl8pPr indent="0" lvl="7"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8pPr>
            <a:lvl9pPr indent="0" lvl="8"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46" name="Google Shape;46;p12"/>
          <p:cNvSpPr txBox="1"/>
          <p:nvPr>
            <p:ph idx="10" type="dt"/>
          </p:nvPr>
        </p:nvSpPr>
        <p:spPr>
          <a:xfrm>
            <a:off x="457200" y="6356520"/>
            <a:ext cx="2133360" cy="36468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53" name="Shape 53"/>
        <p:cNvGrpSpPr/>
        <p:nvPr/>
      </p:nvGrpSpPr>
      <p:grpSpPr>
        <a:xfrm>
          <a:off x="0" y="0"/>
          <a:ext cx="0" cy="0"/>
          <a:chOff x="0" y="0"/>
          <a:chExt cx="0" cy="0"/>
        </a:xfrm>
      </p:grpSpPr>
      <p:sp>
        <p:nvSpPr>
          <p:cNvPr id="54" name="Google Shape;54;p14"/>
          <p:cNvSpPr txBox="1"/>
          <p:nvPr>
            <p:ph idx="11" type="ftr"/>
          </p:nvPr>
        </p:nvSpPr>
        <p:spPr>
          <a:xfrm>
            <a:off x="3124080" y="6356520"/>
            <a:ext cx="2895120" cy="36468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14"/>
          <p:cNvSpPr txBox="1"/>
          <p:nvPr>
            <p:ph idx="12" type="sldNum"/>
          </p:nvPr>
        </p:nvSpPr>
        <p:spPr>
          <a:xfrm>
            <a:off x="6553080" y="6356520"/>
            <a:ext cx="2133360" cy="364680"/>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1pPr>
            <a:lvl2pPr indent="0" lvl="1"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2pPr>
            <a:lvl3pPr indent="0" lvl="2"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3pPr>
            <a:lvl4pPr indent="0" lvl="3"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4pPr>
            <a:lvl5pPr indent="0" lvl="4"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5pPr>
            <a:lvl6pPr indent="0" lvl="5"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6pPr>
            <a:lvl7pPr indent="0" lvl="6"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7pPr>
            <a:lvl8pPr indent="0" lvl="7"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8pPr>
            <a:lvl9pPr indent="0" lvl="8" marL="0" algn="r">
              <a:lnSpc>
                <a:spcPct val="100000"/>
              </a:lnSpc>
              <a:spcBef>
                <a:spcPts val="0"/>
              </a:spcBef>
              <a:buClr>
                <a:srgbClr val="888888"/>
              </a:buClr>
              <a:buSzPts val="1200"/>
              <a:buFont typeface="Calibri"/>
              <a:buNone/>
              <a:defRPr b="0" sz="1200" u="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56" name="Google Shape;56;p14"/>
          <p:cNvSpPr txBox="1"/>
          <p:nvPr>
            <p:ph idx="10" type="dt"/>
          </p:nvPr>
        </p:nvSpPr>
        <p:spPr>
          <a:xfrm>
            <a:off x="457200" y="6356520"/>
            <a:ext cx="2133360" cy="36468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Clr>
                <a:srgbClr val="000000"/>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type="blank">
  <p:cSld name="BLANK">
    <p:spTree>
      <p:nvGrpSpPr>
        <p:cNvPr id="62" name="Shape 62"/>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8.jpg"/><Relationship Id="rId2" Type="http://schemas.openxmlformats.org/officeDocument/2006/relationships/slideLayout" Target="../slideLayouts/slideLayout1.xml"/><Relationship Id="rId3" Type="http://schemas.openxmlformats.org/officeDocument/2006/relationships/theme" Target="../theme/theme8.xml"/></Relationships>
</file>

<file path=ppt/slideMasters/_rels/slideMaster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11.xml"/></Relationships>
</file>

<file path=ppt/slideMasters/_rels/slideMaster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theme" Target="../theme/theme14.xml"/></Relationships>
</file>

<file path=ppt/slideMasters/_rels/slideMaster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theme" Target="../theme/theme5.xml"/></Relationships>
</file>

<file path=ppt/slideMasters/_rels/slideMaster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theme" Target="../theme/theme12.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6.jpg"/><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3.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18.jpg"/><Relationship Id="rId2" Type="http://schemas.openxmlformats.org/officeDocument/2006/relationships/slideLayout" Target="../slideLayouts/slideLayout5.xml"/><Relationship Id="rId3" Type="http://schemas.openxmlformats.org/officeDocument/2006/relationships/theme" Target="../theme/theme1.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theme" Target="../theme/theme6.xml"/></Relationships>
</file>

<file path=ppt/slideMasters/_rels/slideMaster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theme" Target="../theme/theme9.xml"/></Relationships>
</file>

<file path=ppt/slideMasters/_rels/slideMaster7.xml.rels><?xml version="1.0" encoding="UTF-8" standalone="yes"?><Relationships xmlns="http://schemas.openxmlformats.org/package/2006/relationships"><Relationship Id="rId1" Type="http://schemas.openxmlformats.org/officeDocument/2006/relationships/image" Target="../media/image16.jpg"/><Relationship Id="rId2" Type="http://schemas.openxmlformats.org/officeDocument/2006/relationships/slideLayout" Target="../slideLayouts/slideLayout9.xml"/><Relationship Id="rId3" Type="http://schemas.openxmlformats.org/officeDocument/2006/relationships/theme" Target="../theme/theme10.xml"/></Relationships>
</file>

<file path=ppt/slideMasters/_rels/slideMaster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theme" Target="../theme/theme7.xml"/></Relationships>
</file>

<file path=ppt/slideMasters/_rels/slideMaster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 name="Shape 9"/>
        <p:cNvGrpSpPr/>
        <p:nvPr/>
      </p:nvGrpSpPr>
      <p:grpSpPr>
        <a:xfrm>
          <a:off x="0" y="0"/>
          <a:ext cx="0" cy="0"/>
          <a:chOff x="0" y="0"/>
          <a:chExt cx="0" cy="0"/>
        </a:xfrm>
      </p:grpSpPr>
      <p:pic>
        <p:nvPicPr>
          <p:cNvPr descr="Article_PPT_Template-1.jpg" id="10" name="Google Shape;10;p1"/>
          <p:cNvPicPr preferRelativeResize="0"/>
          <p:nvPr/>
        </p:nvPicPr>
        <p:blipFill rotWithShape="1">
          <a:blip r:embed="rId1">
            <a:alphaModFix/>
          </a:blip>
          <a:srcRect b="0" l="0" r="0" t="0"/>
          <a:stretch/>
        </p:blipFill>
        <p:spPr>
          <a:xfrm>
            <a:off x="0" y="0"/>
            <a:ext cx="9143640" cy="6857640"/>
          </a:xfrm>
          <a:prstGeom prst="rect">
            <a:avLst/>
          </a:prstGeom>
          <a:noFill/>
          <a:ln>
            <a:noFill/>
          </a:ln>
        </p:spPr>
      </p:pic>
      <p:sp>
        <p:nvSpPr>
          <p:cNvPr id="11" name="Google Shape;11;p1"/>
          <p:cNvSpPr txBox="1"/>
          <p:nvPr>
            <p:ph idx="1" type="body"/>
          </p:nvPr>
        </p:nvSpPr>
        <p:spPr>
          <a:xfrm>
            <a:off x="5438520" y="1465200"/>
            <a:ext cx="3705120" cy="170784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12" name="Google Shape;12;p1"/>
          <p:cNvSpPr txBox="1"/>
          <p:nvPr>
            <p:ph type="title"/>
          </p:nvPr>
        </p:nvSpPr>
        <p:spPr>
          <a:xfrm>
            <a:off x="4498560" y="248040"/>
            <a:ext cx="4645080" cy="1142640"/>
          </a:xfrm>
          <a:prstGeom prst="rect">
            <a:avLst/>
          </a:prstGeom>
          <a:noFill/>
          <a:ln>
            <a:noFill/>
          </a:ln>
        </p:spPr>
        <p:txBody>
          <a:bodyPr anchorCtr="0" anchor="ctr" bIns="45700" lIns="91425" spcFirstLastPara="1" rIns="91425" wrap="square" tIns="45700">
            <a:norm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Tree>
  </p:cSld>
  <p:clrMap accent1="accent1" accent2="accent2" accent3="accent3" accent4="accent4" accent5="accent5" accent6="accent6" bg1="lt1" bg2="dk2" tx1="dk1" tx2="lt2" folHlink="folHlink" hlink="hlink"/>
  <p:sldLayoutIdLst>
    <p:sldLayoutId id="2147483648"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0.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8" name="Shape 88"/>
        <p:cNvGrpSpPr/>
        <p:nvPr/>
      </p:nvGrpSpPr>
      <p:grpSpPr>
        <a:xfrm>
          <a:off x="0" y="0"/>
          <a:ext cx="0" cy="0"/>
          <a:chOff x="0" y="0"/>
          <a:chExt cx="0" cy="0"/>
        </a:xfrm>
      </p:grpSpPr>
      <p:sp>
        <p:nvSpPr>
          <p:cNvPr id="89" name="Google Shape;89;p21"/>
          <p:cNvSpPr txBox="1"/>
          <p:nvPr>
            <p:ph type="title"/>
          </p:nvPr>
        </p:nvSpPr>
        <p:spPr>
          <a:xfrm>
            <a:off x="0" y="0"/>
            <a:ext cx="8229240" cy="114264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90" name="Google Shape;90;p21"/>
          <p:cNvSpPr txBox="1"/>
          <p:nvPr>
            <p:ph idx="1" type="body"/>
          </p:nvPr>
        </p:nvSpPr>
        <p:spPr>
          <a:xfrm>
            <a:off x="457200" y="1535040"/>
            <a:ext cx="4039920" cy="639360"/>
          </a:xfrm>
          <a:prstGeom prst="rect">
            <a:avLst/>
          </a:prstGeom>
          <a:noFill/>
          <a:ln>
            <a:noFill/>
          </a:ln>
        </p:spPr>
        <p:txBody>
          <a:bodyPr anchorCtr="0" anchor="b"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91" name="Google Shape;91;p21"/>
          <p:cNvSpPr txBox="1"/>
          <p:nvPr>
            <p:ph idx="2" type="body"/>
          </p:nvPr>
        </p:nvSpPr>
        <p:spPr>
          <a:xfrm>
            <a:off x="457200" y="2174760"/>
            <a:ext cx="4039920" cy="39510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92" name="Google Shape;92;p21"/>
          <p:cNvSpPr txBox="1"/>
          <p:nvPr>
            <p:ph idx="3" type="body"/>
          </p:nvPr>
        </p:nvSpPr>
        <p:spPr>
          <a:xfrm>
            <a:off x="4645080" y="1535040"/>
            <a:ext cx="4041360" cy="639360"/>
          </a:xfrm>
          <a:prstGeom prst="rect">
            <a:avLst/>
          </a:prstGeom>
          <a:noFill/>
          <a:ln>
            <a:noFill/>
          </a:ln>
        </p:spPr>
        <p:txBody>
          <a:bodyPr anchorCtr="0" anchor="b"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93" name="Google Shape;93;p21"/>
          <p:cNvSpPr txBox="1"/>
          <p:nvPr>
            <p:ph idx="4" type="body"/>
          </p:nvPr>
        </p:nvSpPr>
        <p:spPr>
          <a:xfrm>
            <a:off x="4645080" y="2174760"/>
            <a:ext cx="4041360" cy="39510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94" name="Google Shape;94;p21"/>
          <p:cNvSpPr txBox="1"/>
          <p:nvPr>
            <p:ph idx="10" type="dt"/>
          </p:nvPr>
        </p:nvSpPr>
        <p:spPr>
          <a:xfrm>
            <a:off x="457200" y="6356520"/>
            <a:ext cx="2133360" cy="36468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95" name="Google Shape;95;p21"/>
          <p:cNvSpPr txBox="1"/>
          <p:nvPr>
            <p:ph idx="11" type="ftr"/>
          </p:nvPr>
        </p:nvSpPr>
        <p:spPr>
          <a:xfrm>
            <a:off x="3124080" y="6356520"/>
            <a:ext cx="2895120" cy="36468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96" name="Google Shape;96;p21"/>
          <p:cNvSpPr txBox="1"/>
          <p:nvPr>
            <p:ph idx="12" type="sldNum"/>
          </p:nvPr>
        </p:nvSpPr>
        <p:spPr>
          <a:xfrm>
            <a:off x="6553080" y="6356520"/>
            <a:ext cx="2133360" cy="36468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solidFill>
                <a:srgbClr val="000000"/>
              </a:solidFill>
              <a:latin typeface="Times New Roman"/>
              <a:ea typeface="Times New Roman"/>
              <a:cs typeface="Times New Roman"/>
              <a:sym typeface="Times New Roman"/>
            </a:endParaRPr>
          </a:p>
        </p:txBody>
      </p:sp>
    </p:spTree>
  </p:cSld>
  <p:clrMap accent1="accent1" accent2="accent2" accent3="accent3" accent4="accent4" accent5="accent5" accent6="accent6" bg1="lt1" bg2="dk2" tx1="dk1" tx2="lt2" folHlink="folHlink" hlink="hlink"/>
  <p:sldLayoutIdLst>
    <p:sldLayoutId id="214748365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1" name="Shape 101"/>
        <p:cNvGrpSpPr/>
        <p:nvPr/>
      </p:nvGrpSpPr>
      <p:grpSpPr>
        <a:xfrm>
          <a:off x="0" y="0"/>
          <a:ext cx="0" cy="0"/>
          <a:chOff x="0" y="0"/>
          <a:chExt cx="0" cy="0"/>
        </a:xfrm>
      </p:grpSpPr>
      <p:sp>
        <p:nvSpPr>
          <p:cNvPr id="102" name="Google Shape;102;p23"/>
          <p:cNvSpPr txBox="1"/>
          <p:nvPr>
            <p:ph type="title"/>
          </p:nvPr>
        </p:nvSpPr>
        <p:spPr>
          <a:xfrm>
            <a:off x="0" y="0"/>
            <a:ext cx="8229240" cy="114264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103" name="Google Shape;103;p23"/>
          <p:cNvSpPr txBox="1"/>
          <p:nvPr>
            <p:ph idx="10" type="dt"/>
          </p:nvPr>
        </p:nvSpPr>
        <p:spPr>
          <a:xfrm>
            <a:off x="457200" y="6356520"/>
            <a:ext cx="2133360" cy="36468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104" name="Google Shape;104;p23"/>
          <p:cNvSpPr txBox="1"/>
          <p:nvPr>
            <p:ph idx="11" type="ftr"/>
          </p:nvPr>
        </p:nvSpPr>
        <p:spPr>
          <a:xfrm>
            <a:off x="3124080" y="6356520"/>
            <a:ext cx="2895120" cy="36468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105" name="Google Shape;105;p23"/>
          <p:cNvSpPr txBox="1"/>
          <p:nvPr>
            <p:ph idx="12" type="sldNum"/>
          </p:nvPr>
        </p:nvSpPr>
        <p:spPr>
          <a:xfrm>
            <a:off x="6553080" y="6356520"/>
            <a:ext cx="2133360" cy="36468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solidFill>
                <a:srgbClr val="000000"/>
              </a:solidFill>
              <a:latin typeface="Times New Roman"/>
              <a:ea typeface="Times New Roman"/>
              <a:cs typeface="Times New Roman"/>
              <a:sym typeface="Times New Roman"/>
            </a:endParaRPr>
          </a:p>
        </p:txBody>
      </p:sp>
    </p:spTree>
  </p:cSld>
  <p:clrMap accent1="accent1" accent2="accent2" accent3="accent3" accent4="accent4" accent5="accent5" accent6="accent6" bg1="lt1" bg2="dk2" tx1="dk1" tx2="lt2" folHlink="folHlink" hlink="hlink"/>
  <p:sldLayoutIdLst>
    <p:sldLayoutId id="2147483660"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1" name="Shape 111"/>
        <p:cNvGrpSpPr/>
        <p:nvPr/>
      </p:nvGrpSpPr>
      <p:grpSpPr>
        <a:xfrm>
          <a:off x="0" y="0"/>
          <a:ext cx="0" cy="0"/>
          <a:chOff x="0" y="0"/>
          <a:chExt cx="0" cy="0"/>
        </a:xfrm>
      </p:grpSpPr>
      <p:sp>
        <p:nvSpPr>
          <p:cNvPr id="112" name="Google Shape;112;p25"/>
          <p:cNvSpPr txBox="1"/>
          <p:nvPr>
            <p:ph idx="10" type="dt"/>
          </p:nvPr>
        </p:nvSpPr>
        <p:spPr>
          <a:xfrm>
            <a:off x="457200" y="6356520"/>
            <a:ext cx="2133360" cy="36468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113" name="Google Shape;113;p25"/>
          <p:cNvSpPr txBox="1"/>
          <p:nvPr>
            <p:ph idx="11" type="ftr"/>
          </p:nvPr>
        </p:nvSpPr>
        <p:spPr>
          <a:xfrm>
            <a:off x="3124080" y="6356520"/>
            <a:ext cx="2895120" cy="36468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114" name="Google Shape;114;p25"/>
          <p:cNvSpPr txBox="1"/>
          <p:nvPr>
            <p:ph idx="12" type="sldNum"/>
          </p:nvPr>
        </p:nvSpPr>
        <p:spPr>
          <a:xfrm>
            <a:off x="6553080" y="6356520"/>
            <a:ext cx="2133360" cy="36468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solidFill>
                <a:srgbClr val="000000"/>
              </a:solidFill>
              <a:latin typeface="Times New Roman"/>
              <a:ea typeface="Times New Roman"/>
              <a:cs typeface="Times New Roman"/>
              <a:sym typeface="Times New Roman"/>
            </a:endParaRPr>
          </a:p>
        </p:txBody>
      </p:sp>
    </p:spTree>
  </p:cSld>
  <p:clrMap accent1="accent1" accent2="accent2" accent3="accent3" accent4="accent4" accent5="accent5" accent6="accent6" bg1="lt1" bg2="dk2" tx1="dk1" tx2="lt2" folHlink="folHlink" hlink="hlink"/>
  <p:sldLayoutIdLst>
    <p:sldLayoutId id="2147483661"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1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9" name="Shape 119"/>
        <p:cNvGrpSpPr/>
        <p:nvPr/>
      </p:nvGrpSpPr>
      <p:grpSpPr>
        <a:xfrm>
          <a:off x="0" y="0"/>
          <a:ext cx="0" cy="0"/>
          <a:chOff x="0" y="0"/>
          <a:chExt cx="0" cy="0"/>
        </a:xfrm>
      </p:grpSpPr>
      <p:sp>
        <p:nvSpPr>
          <p:cNvPr id="120" name="Google Shape;120;p27"/>
          <p:cNvSpPr txBox="1"/>
          <p:nvPr>
            <p:ph type="title"/>
          </p:nvPr>
        </p:nvSpPr>
        <p:spPr>
          <a:xfrm>
            <a:off x="457200" y="272880"/>
            <a:ext cx="3007800" cy="116172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121" name="Google Shape;121;p27"/>
          <p:cNvSpPr txBox="1"/>
          <p:nvPr>
            <p:ph idx="1" type="body"/>
          </p:nvPr>
        </p:nvSpPr>
        <p:spPr>
          <a:xfrm>
            <a:off x="3575160" y="272880"/>
            <a:ext cx="5111280" cy="585288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122" name="Google Shape;122;p27"/>
          <p:cNvSpPr txBox="1"/>
          <p:nvPr>
            <p:ph idx="2" type="body"/>
          </p:nvPr>
        </p:nvSpPr>
        <p:spPr>
          <a:xfrm>
            <a:off x="457200" y="1434960"/>
            <a:ext cx="3007800" cy="4690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123" name="Google Shape;123;p27"/>
          <p:cNvSpPr txBox="1"/>
          <p:nvPr>
            <p:ph idx="10" type="dt"/>
          </p:nvPr>
        </p:nvSpPr>
        <p:spPr>
          <a:xfrm>
            <a:off x="457200" y="6356520"/>
            <a:ext cx="2133360" cy="36468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124" name="Google Shape;124;p27"/>
          <p:cNvSpPr txBox="1"/>
          <p:nvPr>
            <p:ph idx="11" type="ftr"/>
          </p:nvPr>
        </p:nvSpPr>
        <p:spPr>
          <a:xfrm>
            <a:off x="3124080" y="6356520"/>
            <a:ext cx="2895120" cy="36468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125" name="Google Shape;125;p27"/>
          <p:cNvSpPr txBox="1"/>
          <p:nvPr>
            <p:ph idx="12" type="sldNum"/>
          </p:nvPr>
        </p:nvSpPr>
        <p:spPr>
          <a:xfrm>
            <a:off x="6553080" y="6356520"/>
            <a:ext cx="2133360" cy="36468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solidFill>
                <a:srgbClr val="000000"/>
              </a:solidFill>
              <a:latin typeface="Times New Roman"/>
              <a:ea typeface="Times New Roman"/>
              <a:cs typeface="Times New Roman"/>
              <a:sym typeface="Times New Roman"/>
            </a:endParaRPr>
          </a:p>
        </p:txBody>
      </p:sp>
    </p:spTree>
  </p:cSld>
  <p:clrMap accent1="accent1" accent2="accent2" accent3="accent3" accent4="accent4" accent5="accent5" accent6="accent6" bg1="lt1" bg2="dk2" tx1="dk1" tx2="lt2" folHlink="folHlink" hlink="hlink"/>
  <p:sldLayoutIdLst>
    <p:sldLayoutId id="2147483662"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 name="Shape 14"/>
        <p:cNvGrpSpPr/>
        <p:nvPr/>
      </p:nvGrpSpPr>
      <p:grpSpPr>
        <a:xfrm>
          <a:off x="0" y="0"/>
          <a:ext cx="0" cy="0"/>
          <a:chOff x="0" y="0"/>
          <a:chExt cx="0" cy="0"/>
        </a:xfrm>
      </p:grpSpPr>
      <p:pic>
        <p:nvPicPr>
          <p:cNvPr descr="Article_PPT_Template-2.jpg" id="15" name="Google Shape;15;p3"/>
          <p:cNvPicPr preferRelativeResize="0"/>
          <p:nvPr/>
        </p:nvPicPr>
        <p:blipFill rotWithShape="1">
          <a:blip r:embed="rId1">
            <a:alphaModFix/>
          </a:blip>
          <a:srcRect b="0" l="0" r="0" t="0"/>
          <a:stretch/>
        </p:blipFill>
        <p:spPr>
          <a:xfrm>
            <a:off x="0" y="0"/>
            <a:ext cx="9143640" cy="6857640"/>
          </a:xfrm>
          <a:prstGeom prst="rect">
            <a:avLst/>
          </a:prstGeom>
          <a:noFill/>
          <a:ln>
            <a:noFill/>
          </a:ln>
        </p:spPr>
      </p:pic>
      <p:sp>
        <p:nvSpPr>
          <p:cNvPr id="16" name="Google Shape;16;p3"/>
          <p:cNvSpPr txBox="1"/>
          <p:nvPr>
            <p:ph type="title"/>
          </p:nvPr>
        </p:nvSpPr>
        <p:spPr>
          <a:xfrm>
            <a:off x="0" y="0"/>
            <a:ext cx="9143640" cy="1060200"/>
          </a:xfrm>
          <a:prstGeom prst="rect">
            <a:avLst/>
          </a:prstGeom>
          <a:noFill/>
          <a:ln>
            <a:noFill/>
          </a:ln>
        </p:spPr>
        <p:txBody>
          <a:bodyPr anchorCtr="0" anchor="ctr" bIns="45700" lIns="91425" spcFirstLastPara="1" rIns="91425" wrap="square" tIns="45700">
            <a:norm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17" name="Google Shape;17;p3"/>
          <p:cNvSpPr txBox="1"/>
          <p:nvPr>
            <p:ph idx="1" type="body"/>
          </p:nvPr>
        </p:nvSpPr>
        <p:spPr>
          <a:xfrm>
            <a:off x="457200" y="1231200"/>
            <a:ext cx="8229240" cy="192852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18" name="Google Shape;18;p3"/>
          <p:cNvSpPr txBox="1"/>
          <p:nvPr>
            <p:ph idx="2" type="body"/>
          </p:nvPr>
        </p:nvSpPr>
        <p:spPr>
          <a:xfrm>
            <a:off x="712800" y="4451400"/>
            <a:ext cx="6803640" cy="137124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2" name="Shape 22"/>
        <p:cNvGrpSpPr/>
        <p:nvPr/>
      </p:nvGrpSpPr>
      <p:grpSpPr>
        <a:xfrm>
          <a:off x="0" y="0"/>
          <a:ext cx="0" cy="0"/>
          <a:chOff x="0" y="0"/>
          <a:chExt cx="0" cy="0"/>
        </a:xfrm>
      </p:grpSpPr>
      <p:pic>
        <p:nvPicPr>
          <p:cNvPr descr="Article_PPT_Template-1.jpg" id="23" name="Google Shape;23;p7"/>
          <p:cNvPicPr preferRelativeResize="0"/>
          <p:nvPr/>
        </p:nvPicPr>
        <p:blipFill rotWithShape="1">
          <a:blip r:embed="rId1">
            <a:alphaModFix/>
          </a:blip>
          <a:srcRect b="0" l="0" r="0" t="0"/>
          <a:stretch/>
        </p:blipFill>
        <p:spPr>
          <a:xfrm>
            <a:off x="0" y="0"/>
            <a:ext cx="9143640" cy="6857640"/>
          </a:xfrm>
          <a:prstGeom prst="rect">
            <a:avLst/>
          </a:prstGeom>
          <a:noFill/>
          <a:ln>
            <a:noFill/>
          </a:ln>
        </p:spPr>
      </p:pic>
      <p:sp>
        <p:nvSpPr>
          <p:cNvPr id="24" name="Google Shape;24;p7"/>
          <p:cNvSpPr txBox="1"/>
          <p:nvPr>
            <p:ph idx="1" type="body"/>
          </p:nvPr>
        </p:nvSpPr>
        <p:spPr>
          <a:xfrm>
            <a:off x="5438520" y="1465200"/>
            <a:ext cx="3705120" cy="170784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Tree>
  </p:cSld>
  <p:clrMap accent1="accent1" accent2="accent2" accent3="accent3" accent4="accent4" accent5="accent5" accent6="accent6" bg1="lt1" bg2="dk2" tx1="dk1" tx2="lt2" folHlink="folHlink" hlink="hlink"/>
  <p:sldLayoutIdLst>
    <p:sldLayoutId id="2147483652"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6" name="Shape 26"/>
        <p:cNvGrpSpPr/>
        <p:nvPr/>
      </p:nvGrpSpPr>
      <p:grpSpPr>
        <a:xfrm>
          <a:off x="0" y="0"/>
          <a:ext cx="0" cy="0"/>
          <a:chOff x="0" y="0"/>
          <a:chExt cx="0" cy="0"/>
        </a:xfrm>
      </p:grpSpPr>
      <p:sp>
        <p:nvSpPr>
          <p:cNvPr id="27" name="Google Shape;27;p9"/>
          <p:cNvSpPr txBox="1"/>
          <p:nvPr>
            <p:ph type="title"/>
          </p:nvPr>
        </p:nvSpPr>
        <p:spPr>
          <a:xfrm>
            <a:off x="1792440" y="4800600"/>
            <a:ext cx="5486040" cy="56628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28" name="Google Shape;28;p9"/>
          <p:cNvSpPr txBox="1"/>
          <p:nvPr>
            <p:ph idx="1" type="body"/>
          </p:nvPr>
        </p:nvSpPr>
        <p:spPr>
          <a:xfrm>
            <a:off x="1792440" y="612720"/>
            <a:ext cx="5486040" cy="4114440"/>
          </a:xfrm>
          <a:prstGeom prst="rect">
            <a:avLst/>
          </a:prstGeom>
          <a:noFill/>
          <a:ln>
            <a:noFill/>
          </a:ln>
        </p:spPr>
        <p:txBody>
          <a:bodyPr anchorCtr="0" anchor="t" bIns="45000" lIns="90000" spcFirstLastPara="1" rIns="90000" wrap="square" tIns="450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29" name="Google Shape;29;p9"/>
          <p:cNvSpPr txBox="1"/>
          <p:nvPr>
            <p:ph idx="2" type="body"/>
          </p:nvPr>
        </p:nvSpPr>
        <p:spPr>
          <a:xfrm>
            <a:off x="1792440" y="5367240"/>
            <a:ext cx="5486040" cy="8046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30" name="Google Shape;30;p9"/>
          <p:cNvSpPr txBox="1"/>
          <p:nvPr>
            <p:ph idx="10" type="dt"/>
          </p:nvPr>
        </p:nvSpPr>
        <p:spPr>
          <a:xfrm>
            <a:off x="457200" y="6356520"/>
            <a:ext cx="2133360" cy="36468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31" name="Google Shape;31;p9"/>
          <p:cNvSpPr txBox="1"/>
          <p:nvPr>
            <p:ph idx="11" type="ftr"/>
          </p:nvPr>
        </p:nvSpPr>
        <p:spPr>
          <a:xfrm>
            <a:off x="3124080" y="6356520"/>
            <a:ext cx="2895120" cy="36468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32" name="Google Shape;32;p9"/>
          <p:cNvSpPr txBox="1"/>
          <p:nvPr>
            <p:ph idx="12" type="sldNum"/>
          </p:nvPr>
        </p:nvSpPr>
        <p:spPr>
          <a:xfrm>
            <a:off x="6553080" y="6356520"/>
            <a:ext cx="2133360" cy="36468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solidFill>
                <a:srgbClr val="000000"/>
              </a:solidFill>
              <a:latin typeface="Times New Roman"/>
              <a:ea typeface="Times New Roman"/>
              <a:cs typeface="Times New Roman"/>
              <a:sym typeface="Times New Roman"/>
            </a:endParaRPr>
          </a:p>
        </p:txBody>
      </p:sp>
    </p:spTree>
  </p:cSld>
  <p:clrMap accent1="accent1" accent2="accent2" accent3="accent3" accent4="accent4" accent5="accent5" accent6="accent6" bg1="lt1" bg2="dk2" tx1="dk1" tx2="lt2" folHlink="folHlink" hlink="hlink"/>
  <p:sldLayoutIdLst>
    <p:sldLayoutId id="2147483653"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7" name="Shape 37"/>
        <p:cNvGrpSpPr/>
        <p:nvPr/>
      </p:nvGrpSpPr>
      <p:grpSpPr>
        <a:xfrm>
          <a:off x="0" y="0"/>
          <a:ext cx="0" cy="0"/>
          <a:chOff x="0" y="0"/>
          <a:chExt cx="0" cy="0"/>
        </a:xfrm>
      </p:grpSpPr>
      <p:sp>
        <p:nvSpPr>
          <p:cNvPr id="38" name="Google Shape;38;p11"/>
          <p:cNvSpPr txBox="1"/>
          <p:nvPr>
            <p:ph type="title"/>
          </p:nvPr>
        </p:nvSpPr>
        <p:spPr>
          <a:xfrm>
            <a:off x="0" y="0"/>
            <a:ext cx="8229240" cy="114264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39" name="Google Shape;39;p11"/>
          <p:cNvSpPr txBox="1"/>
          <p:nvPr>
            <p:ph idx="1" type="body"/>
          </p:nvPr>
        </p:nvSpPr>
        <p:spPr>
          <a:xfrm rot="5400000">
            <a:off x="2309040" y="-251640"/>
            <a:ext cx="4525560" cy="822924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40" name="Google Shape;40;p11"/>
          <p:cNvSpPr txBox="1"/>
          <p:nvPr>
            <p:ph idx="10" type="dt"/>
          </p:nvPr>
        </p:nvSpPr>
        <p:spPr>
          <a:xfrm>
            <a:off x="457200" y="6356520"/>
            <a:ext cx="2133360" cy="36468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41" name="Google Shape;41;p11"/>
          <p:cNvSpPr txBox="1"/>
          <p:nvPr>
            <p:ph idx="11" type="ftr"/>
          </p:nvPr>
        </p:nvSpPr>
        <p:spPr>
          <a:xfrm>
            <a:off x="3124080" y="6356520"/>
            <a:ext cx="2895120" cy="36468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42" name="Google Shape;42;p11"/>
          <p:cNvSpPr txBox="1"/>
          <p:nvPr>
            <p:ph idx="12" type="sldNum"/>
          </p:nvPr>
        </p:nvSpPr>
        <p:spPr>
          <a:xfrm>
            <a:off x="6553080" y="6356520"/>
            <a:ext cx="2133360" cy="36468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solidFill>
                <a:srgbClr val="000000"/>
              </a:solidFill>
              <a:latin typeface="Times New Roman"/>
              <a:ea typeface="Times New Roman"/>
              <a:cs typeface="Times New Roman"/>
              <a:sym typeface="Times New Roman"/>
            </a:endParaRPr>
          </a:p>
        </p:txBody>
      </p:sp>
    </p:spTree>
  </p:cSld>
  <p:clrMap accent1="accent1" accent2="accent2" accent3="accent3" accent4="accent4" accent5="accent5" accent6="accent6" bg1="lt1" bg2="dk2" tx1="dk1" tx2="lt2" folHlink="folHlink" hlink="hlink"/>
  <p:sldLayoutIdLst>
    <p:sldLayoutId id="2147483654"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7" name="Shape 47"/>
        <p:cNvGrpSpPr/>
        <p:nvPr/>
      </p:nvGrpSpPr>
      <p:grpSpPr>
        <a:xfrm>
          <a:off x="0" y="0"/>
          <a:ext cx="0" cy="0"/>
          <a:chOff x="0" y="0"/>
          <a:chExt cx="0" cy="0"/>
        </a:xfrm>
      </p:grpSpPr>
      <p:sp>
        <p:nvSpPr>
          <p:cNvPr id="48" name="Google Shape;48;p13"/>
          <p:cNvSpPr txBox="1"/>
          <p:nvPr>
            <p:ph type="title"/>
          </p:nvPr>
        </p:nvSpPr>
        <p:spPr>
          <a:xfrm rot="5400000">
            <a:off x="4732380" y="2171700"/>
            <a:ext cx="5851080" cy="205704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49" name="Google Shape;49;p13"/>
          <p:cNvSpPr txBox="1"/>
          <p:nvPr>
            <p:ph idx="1" type="body"/>
          </p:nvPr>
        </p:nvSpPr>
        <p:spPr>
          <a:xfrm rot="5400000">
            <a:off x="541440" y="190440"/>
            <a:ext cx="5851080" cy="601956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50" name="Google Shape;50;p13"/>
          <p:cNvSpPr txBox="1"/>
          <p:nvPr>
            <p:ph idx="10" type="dt"/>
          </p:nvPr>
        </p:nvSpPr>
        <p:spPr>
          <a:xfrm>
            <a:off x="457200" y="6356520"/>
            <a:ext cx="2133360" cy="36468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51" name="Google Shape;51;p13"/>
          <p:cNvSpPr txBox="1"/>
          <p:nvPr>
            <p:ph idx="11" type="ftr"/>
          </p:nvPr>
        </p:nvSpPr>
        <p:spPr>
          <a:xfrm>
            <a:off x="3124080" y="6356520"/>
            <a:ext cx="2895120" cy="36468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52" name="Google Shape;52;p13"/>
          <p:cNvSpPr txBox="1"/>
          <p:nvPr>
            <p:ph idx="12" type="sldNum"/>
          </p:nvPr>
        </p:nvSpPr>
        <p:spPr>
          <a:xfrm>
            <a:off x="6553080" y="6356520"/>
            <a:ext cx="2133360" cy="36468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solidFill>
                <a:srgbClr val="000000"/>
              </a:solidFill>
              <a:latin typeface="Times New Roman"/>
              <a:ea typeface="Times New Roman"/>
              <a:cs typeface="Times New Roman"/>
              <a:sym typeface="Times New Roman"/>
            </a:endParaRPr>
          </a:p>
        </p:txBody>
      </p:sp>
    </p:spTree>
  </p:cSld>
  <p:clrMap accent1="accent1" accent2="accent2" accent3="accent3" accent4="accent4" accent5="accent5" accent6="accent6" bg1="lt1" bg2="dk2" tx1="dk1" tx2="lt2" folHlink="folHlink" hlink="hlink"/>
  <p:sldLayoutIdLst>
    <p:sldLayoutId id="2147483655"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7" name="Shape 57"/>
        <p:cNvGrpSpPr/>
        <p:nvPr/>
      </p:nvGrpSpPr>
      <p:grpSpPr>
        <a:xfrm>
          <a:off x="0" y="0"/>
          <a:ext cx="0" cy="0"/>
          <a:chOff x="0" y="0"/>
          <a:chExt cx="0" cy="0"/>
        </a:xfrm>
      </p:grpSpPr>
      <p:pic>
        <p:nvPicPr>
          <p:cNvPr descr="Article_PPT_Template-2.jpg" id="58" name="Google Shape;58;p15"/>
          <p:cNvPicPr preferRelativeResize="0"/>
          <p:nvPr/>
        </p:nvPicPr>
        <p:blipFill rotWithShape="1">
          <a:blip r:embed="rId1">
            <a:alphaModFix/>
          </a:blip>
          <a:srcRect b="0" l="0" r="0" t="0"/>
          <a:stretch/>
        </p:blipFill>
        <p:spPr>
          <a:xfrm>
            <a:off x="0" y="0"/>
            <a:ext cx="9143640" cy="6857640"/>
          </a:xfrm>
          <a:prstGeom prst="rect">
            <a:avLst/>
          </a:prstGeom>
          <a:noFill/>
          <a:ln>
            <a:noFill/>
          </a:ln>
        </p:spPr>
      </p:pic>
      <p:sp>
        <p:nvSpPr>
          <p:cNvPr id="59" name="Google Shape;59;p15"/>
          <p:cNvSpPr txBox="1"/>
          <p:nvPr>
            <p:ph idx="1" type="body"/>
          </p:nvPr>
        </p:nvSpPr>
        <p:spPr>
          <a:xfrm>
            <a:off x="457200" y="1234440"/>
            <a:ext cx="4038120" cy="489168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60" name="Google Shape;60;p15"/>
          <p:cNvSpPr txBox="1"/>
          <p:nvPr>
            <p:ph idx="2" type="body"/>
          </p:nvPr>
        </p:nvSpPr>
        <p:spPr>
          <a:xfrm>
            <a:off x="4648320" y="1234440"/>
            <a:ext cx="4038120" cy="489168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61" name="Google Shape;61;p15"/>
          <p:cNvSpPr txBox="1"/>
          <p:nvPr>
            <p:ph type="title"/>
          </p:nvPr>
        </p:nvSpPr>
        <p:spPr>
          <a:xfrm>
            <a:off x="0" y="0"/>
            <a:ext cx="9143640" cy="1060200"/>
          </a:xfrm>
          <a:prstGeom prst="rect">
            <a:avLst/>
          </a:prstGeom>
          <a:noFill/>
          <a:ln>
            <a:noFill/>
          </a:ln>
        </p:spPr>
        <p:txBody>
          <a:bodyPr anchorCtr="0" anchor="t" bIns="45700" lIns="91425" spcFirstLastPara="1" rIns="91425" wrap="square" tIns="45700">
            <a:norm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Tree>
  </p:cSld>
  <p:clrMap accent1="accent1" accent2="accent2" accent3="accent3" accent4="accent4" accent5="accent5" accent6="accent6" bg1="lt1" bg2="dk2" tx1="dk1" tx2="lt2" folHlink="folHlink" hlink="hlink"/>
  <p:sldLayoutIdLst>
    <p:sldLayoutId id="2147483656"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3" name="Shape 63"/>
        <p:cNvGrpSpPr/>
        <p:nvPr/>
      </p:nvGrpSpPr>
      <p:grpSpPr>
        <a:xfrm>
          <a:off x="0" y="0"/>
          <a:ext cx="0" cy="0"/>
          <a:chOff x="0" y="0"/>
          <a:chExt cx="0" cy="0"/>
        </a:xfrm>
      </p:grpSpPr>
      <p:sp>
        <p:nvSpPr>
          <p:cNvPr id="64" name="Google Shape;64;p17"/>
          <p:cNvSpPr txBox="1"/>
          <p:nvPr>
            <p:ph type="title"/>
          </p:nvPr>
        </p:nvSpPr>
        <p:spPr>
          <a:xfrm>
            <a:off x="722160" y="4406760"/>
            <a:ext cx="7772040" cy="136188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65" name="Google Shape;65;p17"/>
          <p:cNvSpPr txBox="1"/>
          <p:nvPr>
            <p:ph idx="1" type="body"/>
          </p:nvPr>
        </p:nvSpPr>
        <p:spPr>
          <a:xfrm>
            <a:off x="722160" y="2906640"/>
            <a:ext cx="7772040" cy="1499760"/>
          </a:xfrm>
          <a:prstGeom prst="rect">
            <a:avLst/>
          </a:prstGeom>
          <a:noFill/>
          <a:ln>
            <a:noFill/>
          </a:ln>
        </p:spPr>
        <p:txBody>
          <a:bodyPr anchorCtr="0" anchor="b"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66" name="Google Shape;66;p17"/>
          <p:cNvSpPr txBox="1"/>
          <p:nvPr>
            <p:ph idx="10" type="dt"/>
          </p:nvPr>
        </p:nvSpPr>
        <p:spPr>
          <a:xfrm>
            <a:off x="457200" y="6356520"/>
            <a:ext cx="2133360" cy="36468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67" name="Google Shape;67;p17"/>
          <p:cNvSpPr txBox="1"/>
          <p:nvPr>
            <p:ph idx="11" type="ftr"/>
          </p:nvPr>
        </p:nvSpPr>
        <p:spPr>
          <a:xfrm>
            <a:off x="3124080" y="6356520"/>
            <a:ext cx="2895120" cy="36468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68" name="Google Shape;68;p17"/>
          <p:cNvSpPr txBox="1"/>
          <p:nvPr>
            <p:ph idx="12" type="sldNum"/>
          </p:nvPr>
        </p:nvSpPr>
        <p:spPr>
          <a:xfrm>
            <a:off x="6553080" y="6356520"/>
            <a:ext cx="2133360" cy="36468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solidFill>
                <a:srgbClr val="000000"/>
              </a:solidFill>
              <a:latin typeface="Times New Roman"/>
              <a:ea typeface="Times New Roman"/>
              <a:cs typeface="Times New Roman"/>
              <a:sym typeface="Times New Roman"/>
            </a:endParaRPr>
          </a:p>
        </p:txBody>
      </p:sp>
      <p:sp>
        <p:nvSpPr>
          <p:cNvPr id="69" name="Google Shape;69;p17"/>
          <p:cNvSpPr txBox="1"/>
          <p:nvPr>
            <p:ph idx="2" type="body"/>
          </p:nvPr>
        </p:nvSpPr>
        <p:spPr>
          <a:xfrm>
            <a:off x="2833560" y="6313320"/>
            <a:ext cx="3476880" cy="37908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Tree>
  </p:cSld>
  <p:clrMap accent1="accent1" accent2="accent2" accent3="accent3" accent4="accent4" accent5="accent5" accent6="accent6" bg1="lt1" bg2="dk2" tx1="dk1" tx2="lt2" folHlink="folHlink" hlink="hlink"/>
  <p:sldLayoutIdLst>
    <p:sldLayoutId id="2147483657"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4" name="Shape 74"/>
        <p:cNvGrpSpPr/>
        <p:nvPr/>
      </p:nvGrpSpPr>
      <p:grpSpPr>
        <a:xfrm>
          <a:off x="0" y="0"/>
          <a:ext cx="0" cy="0"/>
          <a:chOff x="0" y="0"/>
          <a:chExt cx="0" cy="0"/>
        </a:xfrm>
      </p:grpSpPr>
      <p:sp>
        <p:nvSpPr>
          <p:cNvPr id="75" name="Google Shape;75;p19"/>
          <p:cNvSpPr txBox="1"/>
          <p:nvPr>
            <p:ph type="title"/>
          </p:nvPr>
        </p:nvSpPr>
        <p:spPr>
          <a:xfrm>
            <a:off x="0" y="0"/>
            <a:ext cx="8229240" cy="114264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8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76" name="Google Shape;76;p19"/>
          <p:cNvSpPr txBox="1"/>
          <p:nvPr>
            <p:ph idx="1" type="body"/>
          </p:nvPr>
        </p:nvSpPr>
        <p:spPr>
          <a:xfrm>
            <a:off x="457200" y="1600200"/>
            <a:ext cx="4038120" cy="452556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7" name="Google Shape;77;p19"/>
          <p:cNvSpPr txBox="1"/>
          <p:nvPr>
            <p:ph idx="2" type="body"/>
          </p:nvPr>
        </p:nvSpPr>
        <p:spPr>
          <a:xfrm>
            <a:off x="4648320" y="1600200"/>
            <a:ext cx="4038120" cy="452556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8" name="Google Shape;78;p19"/>
          <p:cNvSpPr txBox="1"/>
          <p:nvPr>
            <p:ph idx="10" type="dt"/>
          </p:nvPr>
        </p:nvSpPr>
        <p:spPr>
          <a:xfrm>
            <a:off x="457200" y="6356520"/>
            <a:ext cx="2133360" cy="36468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79" name="Google Shape;79;p19"/>
          <p:cNvSpPr txBox="1"/>
          <p:nvPr>
            <p:ph idx="11" type="ftr"/>
          </p:nvPr>
        </p:nvSpPr>
        <p:spPr>
          <a:xfrm>
            <a:off x="3124080" y="6356520"/>
            <a:ext cx="2895120" cy="36468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rgbClr val="000000"/>
              </a:buClr>
              <a:buSzPts val="1400"/>
              <a:buFont typeface="Times New Roman"/>
              <a:buNone/>
              <a:defRPr b="0" i="0" sz="14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80" name="Google Shape;80;p19"/>
          <p:cNvSpPr txBox="1"/>
          <p:nvPr>
            <p:ph idx="12" type="sldNum"/>
          </p:nvPr>
        </p:nvSpPr>
        <p:spPr>
          <a:xfrm>
            <a:off x="6553080" y="6356520"/>
            <a:ext cx="2133360" cy="36468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buClr>
                <a:srgbClr val="888888"/>
              </a:buClr>
              <a:buSzPts val="1200"/>
              <a:buFont typeface="Calibri"/>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solidFill>
                <a:srgbClr val="000000"/>
              </a:solidFill>
              <a:latin typeface="Times New Roman"/>
              <a:ea typeface="Times New Roman"/>
              <a:cs typeface="Times New Roman"/>
              <a:sym typeface="Times New Roman"/>
            </a:endParaRPr>
          </a:p>
        </p:txBody>
      </p:sp>
    </p:spTree>
  </p:cSld>
  <p:clrMap accent1="accent1" accent2="accent2" accent3="accent3" accent4="accent4" accent5="accent5" accent6="accent6" bg1="lt1" bg2="dk2" tx1="dk1" tx2="lt2" folHlink="folHlink" hlink="hlink"/>
  <p:sldLayoutIdLst>
    <p:sldLayoutId id="214748365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1.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7.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5.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4.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3.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10.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9"/>
          <p:cNvSpPr txBox="1"/>
          <p:nvPr>
            <p:ph idx="4294967295" type="subTitle"/>
          </p:nvPr>
        </p:nvSpPr>
        <p:spPr>
          <a:xfrm>
            <a:off x="5333760" y="3422520"/>
            <a:ext cx="3709080" cy="1569960"/>
          </a:xfrm>
          <a:prstGeom prst="rect">
            <a:avLst/>
          </a:prstGeom>
          <a:noFill/>
          <a:ln>
            <a:noFill/>
          </a:ln>
        </p:spPr>
        <p:txBody>
          <a:bodyPr anchorCtr="0" anchor="t" bIns="45700" lIns="91425" spcFirstLastPara="1" rIns="91425" wrap="square" tIns="45700">
            <a:noAutofit/>
          </a:bodyPr>
          <a:lstStyle/>
          <a:p>
            <a:pPr indent="0" lvl="0" marL="457200" marR="0" rtl="0" algn="ctr">
              <a:lnSpc>
                <a:spcPct val="90000"/>
              </a:lnSpc>
              <a:spcBef>
                <a:spcPts val="0"/>
              </a:spcBef>
              <a:spcAft>
                <a:spcPts val="0"/>
              </a:spcAft>
              <a:buNone/>
            </a:pPr>
            <a:r>
              <a:rPr b="0" i="0" lang="en-US" sz="3600" u="none" cap="none" strike="noStrike">
                <a:solidFill>
                  <a:schemeClr val="dk1"/>
                </a:solidFill>
                <a:latin typeface="Arial"/>
                <a:ea typeface="Arial"/>
                <a:cs typeface="Arial"/>
                <a:sym typeface="Arial"/>
              </a:rPr>
              <a:t>Algorithm Discovery and Design</a:t>
            </a:r>
            <a:endParaRPr b="0" i="0" sz="3600" u="none" cap="none" strike="noStrike">
              <a:solidFill>
                <a:srgbClr val="000000"/>
              </a:solidFill>
              <a:latin typeface="Arial"/>
              <a:ea typeface="Arial"/>
              <a:cs typeface="Arial"/>
              <a:sym typeface="Arial"/>
            </a:endParaRPr>
          </a:p>
        </p:txBody>
      </p:sp>
      <p:sp>
        <p:nvSpPr>
          <p:cNvPr id="136" name="Google Shape;136;p29"/>
          <p:cNvSpPr txBox="1"/>
          <p:nvPr>
            <p:ph idx="4294967295" type="title"/>
          </p:nvPr>
        </p:nvSpPr>
        <p:spPr>
          <a:xfrm>
            <a:off x="5666040" y="1528200"/>
            <a:ext cx="3172680" cy="1142640"/>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rgbClr val="34B14B"/>
              </a:buClr>
              <a:buSzPts val="4000"/>
              <a:buFont typeface="Arial"/>
              <a:buNone/>
            </a:pPr>
            <a:r>
              <a:rPr b="1" i="0" lang="en-US" sz="4000" u="none" cap="none" strike="noStrike">
                <a:solidFill>
                  <a:srgbClr val="34B14B"/>
                </a:solidFill>
                <a:latin typeface="Arial"/>
                <a:ea typeface="Arial"/>
                <a:cs typeface="Arial"/>
                <a:sym typeface="Arial"/>
              </a:rPr>
              <a:t>Chapter 2</a:t>
            </a:r>
            <a:endParaRPr b="0" i="0" sz="4000" u="none" cap="none" strike="noStrike">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8"/>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Representing Algorithms Sequential Algorithm</a:t>
            </a:r>
            <a:endParaRPr b="0" i="0" sz="3600" u="none" cap="none" strike="noStrike">
              <a:solidFill>
                <a:schemeClr val="dk1"/>
              </a:solidFill>
              <a:latin typeface="Calibri"/>
              <a:ea typeface="Calibri"/>
              <a:cs typeface="Calibri"/>
              <a:sym typeface="Calibri"/>
            </a:endParaRPr>
          </a:p>
        </p:txBody>
      </p:sp>
      <p:sp>
        <p:nvSpPr>
          <p:cNvPr id="190" name="Google Shape;190;p38"/>
          <p:cNvSpPr txBox="1"/>
          <p:nvPr>
            <p:ph idx="4294967295" type="body"/>
          </p:nvPr>
        </p:nvSpPr>
        <p:spPr>
          <a:xfrm>
            <a:off x="457200" y="1231200"/>
            <a:ext cx="8229240" cy="55368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600"/>
              <a:buFont typeface="Arial"/>
              <a:buNone/>
            </a:pPr>
            <a:r>
              <a:rPr b="1" i="0" lang="en-US" sz="2600" u="none" cap="none" strike="noStrike">
                <a:solidFill>
                  <a:schemeClr val="dk1"/>
                </a:solidFill>
                <a:latin typeface="Arial"/>
                <a:ea typeface="Arial"/>
                <a:cs typeface="Arial"/>
                <a:sym typeface="Arial"/>
              </a:rPr>
              <a:t>FIGURE 2.3 </a:t>
            </a:r>
            <a:endParaRPr b="0" i="0" sz="2600" u="none" cap="none" strike="noStrike">
              <a:solidFill>
                <a:schemeClr val="dk1"/>
              </a:solidFill>
              <a:latin typeface="Calibri"/>
              <a:ea typeface="Calibri"/>
              <a:cs typeface="Calibri"/>
              <a:sym typeface="Calibri"/>
            </a:endParaRPr>
          </a:p>
        </p:txBody>
      </p:sp>
      <p:graphicFrame>
        <p:nvGraphicFramePr>
          <p:cNvPr id="191" name="Google Shape;191;p38"/>
          <p:cNvGraphicFramePr/>
          <p:nvPr/>
        </p:nvGraphicFramePr>
        <p:xfrm>
          <a:off x="1204560" y="2013840"/>
          <a:ext cx="3000000" cy="3000000"/>
        </p:xfrm>
        <a:graphic>
          <a:graphicData uri="http://schemas.openxmlformats.org/drawingml/2006/table">
            <a:tbl>
              <a:tblPr>
                <a:noFill/>
                <a:tableStyleId>{9387AD3D-2DF5-4680-8AC9-532395035D2F}</a:tableStyleId>
              </a:tblPr>
              <a:tblGrid>
                <a:gridCol w="990350"/>
                <a:gridCol w="6019550"/>
              </a:tblGrid>
              <a:tr h="370800">
                <a:tc>
                  <a:txBody>
                    <a:bodyPr/>
                    <a:lstStyle/>
                    <a:p>
                      <a:pPr indent="0" lvl="0" marL="0" marR="0" rtl="0" algn="ctr">
                        <a:lnSpc>
                          <a:spcPct val="100000"/>
                        </a:lnSpc>
                        <a:spcBef>
                          <a:spcPts val="0"/>
                        </a:spcBef>
                        <a:spcAft>
                          <a:spcPts val="0"/>
                        </a:spcAft>
                        <a:buNone/>
                      </a:pPr>
                      <a:r>
                        <a:rPr b="1" lang="en-US" sz="1800" u="none" cap="none" strike="noStrike">
                          <a:solidFill>
                            <a:schemeClr val="dk1"/>
                          </a:solidFill>
                          <a:latin typeface="Arial"/>
                          <a:ea typeface="Arial"/>
                          <a:cs typeface="Arial"/>
                          <a:sym typeface="Arial"/>
                        </a:rPr>
                        <a:t>Step</a:t>
                      </a:r>
                      <a:endParaRPr b="0" sz="1800" u="none" cap="none" strike="noStrike">
                        <a:solidFill>
                          <a:srgbClr val="000000"/>
                        </a:solidFill>
                        <a:latin typeface="Arial"/>
                        <a:ea typeface="Arial"/>
                        <a:cs typeface="Arial"/>
                        <a:sym typeface="Arial"/>
                      </a:endParaRPr>
                    </a:p>
                  </a:txBody>
                  <a:tcPr marT="45725" marB="45725" marR="91450" marL="91450" anchor="ctr">
                    <a:lnL cap="flat" cmpd="sng" w="12225">
                      <a:solidFill>
                        <a:srgbClr val="BCBCBC"/>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BCBCBC"/>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None/>
                      </a:pPr>
                      <a:r>
                        <a:rPr b="1" lang="en-US" sz="1800" u="none" cap="none" strike="noStrike">
                          <a:solidFill>
                            <a:schemeClr val="dk1"/>
                          </a:solidFill>
                          <a:latin typeface="Arial"/>
                          <a:ea typeface="Arial"/>
                          <a:cs typeface="Arial"/>
                          <a:sym typeface="Arial"/>
                        </a:rPr>
                        <a:t>Operation</a:t>
                      </a:r>
                      <a:endParaRPr b="0" sz="1800" u="none" cap="none" strike="noStrike">
                        <a:solidFill>
                          <a:srgbClr val="000000"/>
                        </a:solidFill>
                        <a:latin typeface="Arial"/>
                        <a:ea typeface="Arial"/>
                        <a:cs typeface="Arial"/>
                        <a:sym typeface="Arial"/>
                      </a:endParaRPr>
                    </a:p>
                  </a:txBody>
                  <a:tcPr marT="45725" marB="45725" marR="91450" marL="91450" anchor="ctr">
                    <a:lnL cap="flat" cmpd="sng" w="12225">
                      <a:solidFill>
                        <a:srgbClr val="000000"/>
                      </a:solidFill>
                      <a:prstDash val="solid"/>
                      <a:round/>
                      <a:headEnd len="sm" w="sm" type="none"/>
                      <a:tailEnd len="sm" w="sm" type="none"/>
                    </a:lnL>
                    <a:lnR cap="flat" cmpd="sng" w="12225">
                      <a:solidFill>
                        <a:srgbClr val="BCBCBC"/>
                      </a:solidFill>
                      <a:prstDash val="solid"/>
                      <a:round/>
                      <a:headEnd len="sm" w="sm" type="none"/>
                      <a:tailEnd len="sm" w="sm" type="none"/>
                    </a:lnR>
                    <a:lnT cap="flat" cmpd="sng" w="12225">
                      <a:solidFill>
                        <a:srgbClr val="BCBCBC"/>
                      </a:solidFill>
                      <a:prstDash val="solid"/>
                      <a:round/>
                      <a:headEnd len="sm" w="sm" type="none"/>
                      <a:tailEnd len="sm" w="sm" type="none"/>
                    </a:lnT>
                    <a:lnB cap="flat" cmpd="sng" w="12225">
                      <a:solidFill>
                        <a:srgbClr val="000000"/>
                      </a:solidFill>
                      <a:prstDash val="solid"/>
                      <a:round/>
                      <a:headEnd len="sm" w="sm" type="none"/>
                      <a:tailEnd len="sm" w="sm" type="none"/>
                    </a:lnB>
                  </a:tcPr>
                </a:tc>
              </a:tr>
              <a:tr h="370800">
                <a:tc>
                  <a:txBody>
                    <a:bodyPr/>
                    <a:lstStyle/>
                    <a:p>
                      <a:pPr indent="0" lvl="0" marL="0" marR="0" rtl="0" algn="l">
                        <a:lnSpc>
                          <a:spcPct val="100000"/>
                        </a:lnSpc>
                        <a:spcBef>
                          <a:spcPts val="0"/>
                        </a:spcBef>
                        <a:spcAft>
                          <a:spcPts val="0"/>
                        </a:spcAft>
                        <a:buNone/>
                      </a:pPr>
                      <a:r>
                        <a:rPr b="0" lang="en-US" sz="1800" u="none" cap="none" strike="noStrike">
                          <a:solidFill>
                            <a:schemeClr val="dk1"/>
                          </a:solidFill>
                          <a:latin typeface="Arial"/>
                          <a:ea typeface="Arial"/>
                          <a:cs typeface="Arial"/>
                          <a:sym typeface="Arial"/>
                        </a:rPr>
                        <a:t>1</a:t>
                      </a:r>
                      <a:endParaRPr b="0" sz="1800" u="none" cap="none" strike="noStrike">
                        <a:solidFill>
                          <a:srgbClr val="000000"/>
                        </a:solidFill>
                        <a:latin typeface="Arial"/>
                        <a:ea typeface="Arial"/>
                        <a:cs typeface="Arial"/>
                        <a:sym typeface="Arial"/>
                      </a:endParaRPr>
                    </a:p>
                  </a:txBody>
                  <a:tcPr marT="45725" marB="45725" marR="91450" marL="91450">
                    <a:lnL cap="flat" cmpd="sng" w="12225">
                      <a:solidFill>
                        <a:srgbClr val="BCBCBC"/>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lang="en-US" sz="1800" u="none" cap="none" strike="noStrike">
                          <a:solidFill>
                            <a:schemeClr val="dk1"/>
                          </a:solidFill>
                          <a:latin typeface="Arial"/>
                          <a:ea typeface="Arial"/>
                          <a:cs typeface="Arial"/>
                          <a:sym typeface="Arial"/>
                        </a:rPr>
                        <a:t>Get values for </a:t>
                      </a:r>
                      <a:r>
                        <a:rPr b="0" i="1" lang="en-US" sz="1800" u="none" cap="none" strike="noStrike">
                          <a:solidFill>
                            <a:schemeClr val="dk1"/>
                          </a:solidFill>
                          <a:latin typeface="Arial"/>
                          <a:ea typeface="Arial"/>
                          <a:cs typeface="Arial"/>
                          <a:sym typeface="Arial"/>
                        </a:rPr>
                        <a:t>gallons used, starting mileage, ending mileage</a:t>
                      </a:r>
                      <a:endParaRPr b="0" sz="1800" u="none" cap="none" strike="noStrike">
                        <a:solidFill>
                          <a:srgbClr val="000000"/>
                        </a:solidFill>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BCBCBC"/>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r>
              <a:tr h="370800">
                <a:tc>
                  <a:txBody>
                    <a:bodyPr/>
                    <a:lstStyle/>
                    <a:p>
                      <a:pPr indent="0" lvl="0" marL="0" marR="0" rtl="0" algn="l">
                        <a:lnSpc>
                          <a:spcPct val="100000"/>
                        </a:lnSpc>
                        <a:spcBef>
                          <a:spcPts val="0"/>
                        </a:spcBef>
                        <a:spcAft>
                          <a:spcPts val="0"/>
                        </a:spcAft>
                        <a:buNone/>
                      </a:pPr>
                      <a:r>
                        <a:rPr b="0" lang="en-US" sz="1800" u="none" cap="none" strike="noStrike">
                          <a:solidFill>
                            <a:schemeClr val="dk1"/>
                          </a:solidFill>
                          <a:latin typeface="Arial"/>
                          <a:ea typeface="Arial"/>
                          <a:cs typeface="Arial"/>
                          <a:sym typeface="Arial"/>
                        </a:rPr>
                        <a:t>2</a:t>
                      </a:r>
                      <a:endParaRPr b="0" sz="1800" u="none" cap="none" strike="noStrike">
                        <a:solidFill>
                          <a:srgbClr val="000000"/>
                        </a:solidFill>
                        <a:latin typeface="Arial"/>
                        <a:ea typeface="Arial"/>
                        <a:cs typeface="Arial"/>
                        <a:sym typeface="Arial"/>
                      </a:endParaRPr>
                    </a:p>
                  </a:txBody>
                  <a:tcPr marT="45725" marB="45725" marR="91450" marL="91450">
                    <a:lnL cap="flat" cmpd="sng" w="12225">
                      <a:solidFill>
                        <a:srgbClr val="BCBCBC"/>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lang="en-US" sz="1800" u="none" cap="none" strike="noStrike">
                          <a:solidFill>
                            <a:schemeClr val="dk1"/>
                          </a:solidFill>
                          <a:latin typeface="Arial"/>
                          <a:ea typeface="Arial"/>
                          <a:cs typeface="Arial"/>
                          <a:sym typeface="Arial"/>
                        </a:rPr>
                        <a:t>Set value of </a:t>
                      </a:r>
                      <a:r>
                        <a:rPr b="0" i="1" lang="en-US" sz="1800" u="none" cap="none" strike="noStrike">
                          <a:solidFill>
                            <a:schemeClr val="dk1"/>
                          </a:solidFill>
                          <a:latin typeface="Arial"/>
                          <a:ea typeface="Arial"/>
                          <a:cs typeface="Arial"/>
                          <a:sym typeface="Arial"/>
                        </a:rPr>
                        <a:t>distance driven </a:t>
                      </a:r>
                      <a:r>
                        <a:rPr b="0" lang="en-US" sz="1800" u="none" cap="none" strike="noStrike">
                          <a:solidFill>
                            <a:schemeClr val="dk1"/>
                          </a:solidFill>
                          <a:latin typeface="Arial"/>
                          <a:ea typeface="Arial"/>
                          <a:cs typeface="Arial"/>
                          <a:sym typeface="Arial"/>
                        </a:rPr>
                        <a:t>to </a:t>
                      </a:r>
                      <a:r>
                        <a:rPr b="0" i="1" lang="en-US" sz="1800" u="none" cap="none" strike="noStrike">
                          <a:solidFill>
                            <a:schemeClr val="dk1"/>
                          </a:solidFill>
                          <a:latin typeface="Arial"/>
                          <a:ea typeface="Arial"/>
                          <a:cs typeface="Arial"/>
                          <a:sym typeface="Arial"/>
                        </a:rPr>
                        <a:t>(ending mileage - starting mileage)</a:t>
                      </a:r>
                      <a:endParaRPr b="0" sz="1800" u="none" cap="none" strike="noStrike">
                        <a:solidFill>
                          <a:srgbClr val="000000"/>
                        </a:solidFill>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BCBCBC"/>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r>
              <a:tr h="370800">
                <a:tc>
                  <a:txBody>
                    <a:bodyPr/>
                    <a:lstStyle/>
                    <a:p>
                      <a:pPr indent="0" lvl="0" marL="0" marR="0" rtl="0" algn="l">
                        <a:lnSpc>
                          <a:spcPct val="100000"/>
                        </a:lnSpc>
                        <a:spcBef>
                          <a:spcPts val="0"/>
                        </a:spcBef>
                        <a:spcAft>
                          <a:spcPts val="0"/>
                        </a:spcAft>
                        <a:buNone/>
                      </a:pPr>
                      <a:r>
                        <a:rPr b="0" lang="en-US" sz="1800" u="none" cap="none" strike="noStrike">
                          <a:solidFill>
                            <a:schemeClr val="dk1"/>
                          </a:solidFill>
                          <a:latin typeface="Arial"/>
                          <a:ea typeface="Arial"/>
                          <a:cs typeface="Arial"/>
                          <a:sym typeface="Arial"/>
                        </a:rPr>
                        <a:t>3</a:t>
                      </a:r>
                      <a:endParaRPr b="0" sz="1800" u="none" cap="none" strike="noStrike">
                        <a:solidFill>
                          <a:srgbClr val="000000"/>
                        </a:solidFill>
                        <a:latin typeface="Arial"/>
                        <a:ea typeface="Arial"/>
                        <a:cs typeface="Arial"/>
                        <a:sym typeface="Arial"/>
                      </a:endParaRPr>
                    </a:p>
                  </a:txBody>
                  <a:tcPr marT="45725" marB="45725" marR="91450" marL="91450">
                    <a:lnL cap="flat" cmpd="sng" w="12225">
                      <a:solidFill>
                        <a:srgbClr val="BCBCBC"/>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lang="en-US" sz="1800" u="none" cap="none" strike="noStrike">
                          <a:solidFill>
                            <a:schemeClr val="dk1"/>
                          </a:solidFill>
                          <a:latin typeface="Arial"/>
                          <a:ea typeface="Arial"/>
                          <a:cs typeface="Arial"/>
                          <a:sym typeface="Arial"/>
                        </a:rPr>
                        <a:t>Set value of </a:t>
                      </a:r>
                      <a:r>
                        <a:rPr b="0" i="1" lang="en-US" sz="1800" u="none" cap="none" strike="noStrike">
                          <a:solidFill>
                            <a:schemeClr val="dk1"/>
                          </a:solidFill>
                          <a:latin typeface="Arial"/>
                          <a:ea typeface="Arial"/>
                          <a:cs typeface="Arial"/>
                          <a:sym typeface="Arial"/>
                        </a:rPr>
                        <a:t>average miles per gallon </a:t>
                      </a:r>
                      <a:r>
                        <a:rPr b="0" lang="en-US" sz="1800" u="none" cap="none" strike="noStrike">
                          <a:solidFill>
                            <a:schemeClr val="dk1"/>
                          </a:solidFill>
                          <a:latin typeface="Arial"/>
                          <a:ea typeface="Arial"/>
                          <a:cs typeface="Arial"/>
                          <a:sym typeface="Arial"/>
                        </a:rPr>
                        <a:t>to </a:t>
                      </a:r>
                      <a:r>
                        <a:rPr b="0" i="1" lang="en-US" sz="1800" u="none" cap="none" strike="noStrike">
                          <a:solidFill>
                            <a:schemeClr val="dk1"/>
                          </a:solidFill>
                          <a:latin typeface="Arial"/>
                          <a:ea typeface="Arial"/>
                          <a:cs typeface="Arial"/>
                          <a:sym typeface="Arial"/>
                        </a:rPr>
                        <a:t>(distance driven ÷ gallons used)</a:t>
                      </a:r>
                      <a:endParaRPr b="0" sz="1800" u="none" cap="none" strike="noStrike">
                        <a:solidFill>
                          <a:srgbClr val="000000"/>
                        </a:solidFill>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BCBCBC"/>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r>
              <a:tr h="370800">
                <a:tc>
                  <a:txBody>
                    <a:bodyPr/>
                    <a:lstStyle/>
                    <a:p>
                      <a:pPr indent="0" lvl="0" marL="0" marR="0" rtl="0" algn="l">
                        <a:lnSpc>
                          <a:spcPct val="100000"/>
                        </a:lnSpc>
                        <a:spcBef>
                          <a:spcPts val="0"/>
                        </a:spcBef>
                        <a:spcAft>
                          <a:spcPts val="0"/>
                        </a:spcAft>
                        <a:buNone/>
                      </a:pPr>
                      <a:r>
                        <a:rPr b="0" lang="en-US" sz="1800" u="none" cap="none" strike="noStrike">
                          <a:solidFill>
                            <a:schemeClr val="dk1"/>
                          </a:solidFill>
                          <a:latin typeface="Arial"/>
                          <a:ea typeface="Arial"/>
                          <a:cs typeface="Arial"/>
                          <a:sym typeface="Arial"/>
                        </a:rPr>
                        <a:t>4</a:t>
                      </a:r>
                      <a:endParaRPr b="0" sz="1800" u="none" cap="none" strike="noStrike">
                        <a:solidFill>
                          <a:srgbClr val="000000"/>
                        </a:solidFill>
                        <a:latin typeface="Arial"/>
                        <a:ea typeface="Arial"/>
                        <a:cs typeface="Arial"/>
                        <a:sym typeface="Arial"/>
                      </a:endParaRPr>
                    </a:p>
                  </a:txBody>
                  <a:tcPr marT="45725" marB="45725" marR="91450" marL="91450">
                    <a:lnL cap="flat" cmpd="sng" w="12225">
                      <a:solidFill>
                        <a:srgbClr val="BCBCBC"/>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lang="en-US" sz="1800" u="none" cap="none" strike="noStrike">
                          <a:solidFill>
                            <a:schemeClr val="dk1"/>
                          </a:solidFill>
                          <a:latin typeface="Arial"/>
                          <a:ea typeface="Arial"/>
                          <a:cs typeface="Arial"/>
                          <a:sym typeface="Arial"/>
                        </a:rPr>
                        <a:t>Print the value of </a:t>
                      </a:r>
                      <a:r>
                        <a:rPr b="0" i="1" lang="en-US" sz="1800" u="none" cap="none" strike="noStrike">
                          <a:solidFill>
                            <a:schemeClr val="dk1"/>
                          </a:solidFill>
                          <a:latin typeface="Arial"/>
                          <a:ea typeface="Arial"/>
                          <a:cs typeface="Arial"/>
                          <a:sym typeface="Arial"/>
                        </a:rPr>
                        <a:t>average miles per gallon</a:t>
                      </a:r>
                      <a:endParaRPr b="0" sz="1800" u="none" cap="none" strike="noStrike">
                        <a:solidFill>
                          <a:srgbClr val="000000"/>
                        </a:solidFill>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BCBCBC"/>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000000"/>
                      </a:solidFill>
                      <a:prstDash val="solid"/>
                      <a:round/>
                      <a:headEnd len="sm" w="sm" type="none"/>
                      <a:tailEnd len="sm" w="sm" type="none"/>
                    </a:lnB>
                  </a:tcPr>
                </a:tc>
              </a:tr>
              <a:tr h="370800">
                <a:tc>
                  <a:txBody>
                    <a:bodyPr/>
                    <a:lstStyle/>
                    <a:p>
                      <a:pPr indent="0" lvl="0" marL="0" marR="0" rtl="0" algn="l">
                        <a:lnSpc>
                          <a:spcPct val="100000"/>
                        </a:lnSpc>
                        <a:spcBef>
                          <a:spcPts val="0"/>
                        </a:spcBef>
                        <a:spcAft>
                          <a:spcPts val="0"/>
                        </a:spcAft>
                        <a:buNone/>
                      </a:pPr>
                      <a:r>
                        <a:rPr b="0" lang="en-US" sz="1800" u="none" cap="none" strike="noStrike">
                          <a:solidFill>
                            <a:schemeClr val="dk1"/>
                          </a:solidFill>
                          <a:latin typeface="Arial"/>
                          <a:ea typeface="Arial"/>
                          <a:cs typeface="Arial"/>
                          <a:sym typeface="Arial"/>
                        </a:rPr>
                        <a:t>5 </a:t>
                      </a:r>
                      <a:endParaRPr b="0" sz="1800" u="none" cap="none" strike="noStrike">
                        <a:solidFill>
                          <a:srgbClr val="000000"/>
                        </a:solidFill>
                        <a:latin typeface="Arial"/>
                        <a:ea typeface="Arial"/>
                        <a:cs typeface="Arial"/>
                        <a:sym typeface="Arial"/>
                      </a:endParaRPr>
                    </a:p>
                  </a:txBody>
                  <a:tcPr marT="45725" marB="45725" marR="91450" marL="91450">
                    <a:lnL cap="flat" cmpd="sng" w="12225">
                      <a:solidFill>
                        <a:srgbClr val="BCBCBC"/>
                      </a:solidFill>
                      <a:prstDash val="solid"/>
                      <a:round/>
                      <a:headEnd len="sm" w="sm" type="none"/>
                      <a:tailEnd len="sm" w="sm" type="none"/>
                    </a:lnL>
                    <a:lnR cap="flat" cmpd="sng" w="12225">
                      <a:solidFill>
                        <a:srgbClr val="000000"/>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BCBCB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lang="en-US" sz="1800" u="none" cap="none" strike="noStrike">
                          <a:solidFill>
                            <a:schemeClr val="dk1"/>
                          </a:solidFill>
                          <a:latin typeface="Arial"/>
                          <a:ea typeface="Arial"/>
                          <a:cs typeface="Arial"/>
                          <a:sym typeface="Arial"/>
                        </a:rPr>
                        <a:t>Stop</a:t>
                      </a:r>
                      <a:endParaRPr b="0" sz="1800" u="none" cap="none" strike="noStrike">
                        <a:solidFill>
                          <a:srgbClr val="000000"/>
                        </a:solidFill>
                        <a:latin typeface="Arial"/>
                        <a:ea typeface="Arial"/>
                        <a:cs typeface="Arial"/>
                        <a:sym typeface="Arial"/>
                      </a:endParaRPr>
                    </a:p>
                  </a:txBody>
                  <a:tcPr marT="45725" marB="45725" marR="91450" marL="91450">
                    <a:lnL cap="flat" cmpd="sng" w="12225">
                      <a:solidFill>
                        <a:srgbClr val="000000"/>
                      </a:solidFill>
                      <a:prstDash val="solid"/>
                      <a:round/>
                      <a:headEnd len="sm" w="sm" type="none"/>
                      <a:tailEnd len="sm" w="sm" type="none"/>
                    </a:lnL>
                    <a:lnR cap="flat" cmpd="sng" w="12225">
                      <a:solidFill>
                        <a:srgbClr val="BCBCBC"/>
                      </a:solidFill>
                      <a:prstDash val="solid"/>
                      <a:round/>
                      <a:headEnd len="sm" w="sm" type="none"/>
                      <a:tailEnd len="sm" w="sm" type="none"/>
                    </a:lnR>
                    <a:lnT cap="flat" cmpd="sng" w="12225">
                      <a:solidFill>
                        <a:srgbClr val="000000"/>
                      </a:solidFill>
                      <a:prstDash val="solid"/>
                      <a:round/>
                      <a:headEnd len="sm" w="sm" type="none"/>
                      <a:tailEnd len="sm" w="sm" type="none"/>
                    </a:lnT>
                    <a:lnB cap="flat" cmpd="sng" w="12225">
                      <a:solidFill>
                        <a:srgbClr val="BCBCBC"/>
                      </a:solidFill>
                      <a:prstDash val="solid"/>
                      <a:round/>
                      <a:headEnd len="sm" w="sm" type="none"/>
                      <a:tailEnd len="sm" w="sm" type="none"/>
                    </a:lnB>
                  </a:tcPr>
                </a:tc>
              </a:tr>
            </a:tbl>
          </a:graphicData>
        </a:graphic>
      </p:graphicFrame>
      <p:sp>
        <p:nvSpPr>
          <p:cNvPr id="192" name="Google Shape;192;p38"/>
          <p:cNvSpPr txBox="1"/>
          <p:nvPr>
            <p:ph idx="4294967295" type="body"/>
          </p:nvPr>
        </p:nvSpPr>
        <p:spPr>
          <a:xfrm>
            <a:off x="507960" y="5268600"/>
            <a:ext cx="7837200" cy="91404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600"/>
              <a:buFont typeface="Arial"/>
              <a:buNone/>
            </a:pPr>
            <a:r>
              <a:rPr b="0" i="0" lang="en-US" sz="2600" u="none" cap="none" strike="noStrike">
                <a:solidFill>
                  <a:schemeClr val="dk1"/>
                </a:solidFill>
                <a:latin typeface="Arial"/>
                <a:ea typeface="Arial"/>
                <a:cs typeface="Arial"/>
                <a:sym typeface="Arial"/>
              </a:rPr>
              <a:t>Algorithm for computing average miles per gallon (version 1)</a:t>
            </a:r>
            <a:endParaRPr b="0" i="0" sz="2600" u="none" cap="none" strike="noStrike">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39"/>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Representing Algorithms (3 of 5)</a:t>
            </a:r>
            <a:endParaRPr b="0" i="0" sz="3600" u="none" cap="none" strike="noStrike">
              <a:solidFill>
                <a:schemeClr val="dk1"/>
              </a:solidFill>
              <a:latin typeface="Calibri"/>
              <a:ea typeface="Calibri"/>
              <a:cs typeface="Calibri"/>
              <a:sym typeface="Calibri"/>
            </a:endParaRPr>
          </a:p>
        </p:txBody>
      </p:sp>
      <p:sp>
        <p:nvSpPr>
          <p:cNvPr id="198" name="Google Shape;198;p39"/>
          <p:cNvSpPr txBox="1"/>
          <p:nvPr>
            <p:ph idx="4294967295" type="body"/>
          </p:nvPr>
        </p:nvSpPr>
        <p:spPr>
          <a:xfrm>
            <a:off x="247320" y="1231200"/>
            <a:ext cx="8649000" cy="489456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rgbClr val="34B14B"/>
              </a:buClr>
              <a:buSzPts val="2600"/>
              <a:buFont typeface="Arial"/>
              <a:buChar char="•"/>
            </a:pPr>
            <a:r>
              <a:rPr b="1" i="0" lang="en-US" sz="2600" u="none" cap="none" strike="noStrike">
                <a:solidFill>
                  <a:schemeClr val="dk1"/>
                </a:solidFill>
                <a:latin typeface="Arial"/>
                <a:ea typeface="Arial"/>
                <a:cs typeface="Arial"/>
                <a:sym typeface="Arial"/>
              </a:rPr>
              <a:t>Control operation: </a:t>
            </a:r>
            <a:r>
              <a:rPr b="0" i="0" lang="en-US" sz="2600" u="none" cap="none" strike="noStrike">
                <a:solidFill>
                  <a:schemeClr val="dk1"/>
                </a:solidFill>
                <a:latin typeface="Arial"/>
                <a:ea typeface="Arial"/>
                <a:cs typeface="Arial"/>
                <a:sym typeface="Arial"/>
              </a:rPr>
              <a:t>changes the normal flow of control</a:t>
            </a:r>
            <a:endParaRPr b="0" i="0" sz="26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rgbClr val="34B14B"/>
              </a:buClr>
              <a:buSzPts val="2600"/>
              <a:buFont typeface="Arial"/>
              <a:buChar char="•"/>
            </a:pPr>
            <a:r>
              <a:rPr b="1" i="0" lang="en-US" sz="2600" u="none" cap="none" strike="noStrike">
                <a:solidFill>
                  <a:schemeClr val="dk1"/>
                </a:solidFill>
                <a:latin typeface="Arial"/>
                <a:ea typeface="Arial"/>
                <a:cs typeface="Arial"/>
                <a:sym typeface="Arial"/>
              </a:rPr>
              <a:t>Conditional statement</a:t>
            </a:r>
            <a:r>
              <a:rPr b="0" i="0" lang="en-US" sz="2600" u="none" cap="none" strike="noStrike">
                <a:solidFill>
                  <a:schemeClr val="dk1"/>
                </a:solidFill>
                <a:latin typeface="Arial"/>
                <a:ea typeface="Arial"/>
                <a:cs typeface="Arial"/>
                <a:sym typeface="Arial"/>
              </a:rPr>
              <a:t>: asks a question and selects among alternative options:</a:t>
            </a:r>
            <a:endParaRPr b="0" i="0" sz="2600" u="none" cap="none" strike="noStrike">
              <a:solidFill>
                <a:schemeClr val="dk1"/>
              </a:solidFill>
              <a:latin typeface="Calibri"/>
              <a:ea typeface="Calibri"/>
              <a:cs typeface="Calibri"/>
              <a:sym typeface="Calibri"/>
            </a:endParaRPr>
          </a:p>
          <a:p>
            <a:pPr indent="-457200" lvl="2" marL="1314360" marR="0" rtl="0" algn="l">
              <a:lnSpc>
                <a:spcPct val="100000"/>
              </a:lnSpc>
              <a:spcBef>
                <a:spcPts val="479"/>
              </a:spcBef>
              <a:spcAft>
                <a:spcPts val="0"/>
              </a:spcAft>
              <a:buClr>
                <a:srgbClr val="34B14B"/>
              </a:buClr>
              <a:buSzPts val="2400"/>
              <a:buFont typeface="Noto Sans Symbols"/>
              <a:buAutoNum type="arabicPeriod"/>
            </a:pPr>
            <a:r>
              <a:rPr b="0" i="0" lang="en-US" sz="2400" u="none" cap="none" strike="noStrike">
                <a:solidFill>
                  <a:schemeClr val="dk1"/>
                </a:solidFill>
                <a:latin typeface="Arial"/>
                <a:ea typeface="Arial"/>
                <a:cs typeface="Arial"/>
                <a:sym typeface="Arial"/>
              </a:rPr>
              <a:t>Evaluate the true/false condition </a:t>
            </a:r>
            <a:endParaRPr b="0" i="0" sz="2400" u="none" cap="none" strike="noStrike">
              <a:solidFill>
                <a:schemeClr val="dk1"/>
              </a:solidFill>
              <a:latin typeface="Calibri"/>
              <a:ea typeface="Calibri"/>
              <a:cs typeface="Calibri"/>
              <a:sym typeface="Calibri"/>
            </a:endParaRPr>
          </a:p>
          <a:p>
            <a:pPr indent="-457200" lvl="2" marL="1314360" marR="0" rtl="0" algn="l">
              <a:lnSpc>
                <a:spcPct val="100000"/>
              </a:lnSpc>
              <a:spcBef>
                <a:spcPts val="479"/>
              </a:spcBef>
              <a:spcAft>
                <a:spcPts val="0"/>
              </a:spcAft>
              <a:buClr>
                <a:srgbClr val="34B14B"/>
              </a:buClr>
              <a:buSzPts val="2400"/>
              <a:buFont typeface="Noto Sans Symbols"/>
              <a:buAutoNum type="arabicPeriod"/>
            </a:pPr>
            <a:r>
              <a:rPr b="0" i="0" lang="en-US" sz="2400" u="none" cap="none" strike="noStrike">
                <a:solidFill>
                  <a:schemeClr val="dk1"/>
                </a:solidFill>
                <a:latin typeface="Arial"/>
                <a:ea typeface="Arial"/>
                <a:cs typeface="Arial"/>
                <a:sym typeface="Arial"/>
              </a:rPr>
              <a:t>If the condition is true, then do the first set of operations and skip the second set</a:t>
            </a:r>
            <a:endParaRPr b="0" i="0" sz="2400" u="none" cap="none" strike="noStrike">
              <a:solidFill>
                <a:schemeClr val="dk1"/>
              </a:solidFill>
              <a:latin typeface="Calibri"/>
              <a:ea typeface="Calibri"/>
              <a:cs typeface="Calibri"/>
              <a:sym typeface="Calibri"/>
            </a:endParaRPr>
          </a:p>
          <a:p>
            <a:pPr indent="-457200" lvl="2" marL="1314360" marR="0" rtl="0" algn="l">
              <a:lnSpc>
                <a:spcPct val="100000"/>
              </a:lnSpc>
              <a:spcBef>
                <a:spcPts val="479"/>
              </a:spcBef>
              <a:spcAft>
                <a:spcPts val="0"/>
              </a:spcAft>
              <a:buClr>
                <a:srgbClr val="34B14B"/>
              </a:buClr>
              <a:buSzPts val="2400"/>
              <a:buFont typeface="Noto Sans Symbols"/>
              <a:buAutoNum type="arabicPeriod"/>
            </a:pPr>
            <a:r>
              <a:rPr b="0" i="0" lang="en-US" sz="2400" u="none" cap="none" strike="noStrike">
                <a:solidFill>
                  <a:schemeClr val="dk1"/>
                </a:solidFill>
                <a:latin typeface="Arial"/>
                <a:ea typeface="Arial"/>
                <a:cs typeface="Arial"/>
                <a:sym typeface="Arial"/>
              </a:rPr>
              <a:t>If the condition is false, skip the first set of operations and do the second set </a:t>
            </a:r>
            <a:endParaRPr b="0" i="0" sz="24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Example: check for good or bad gas mileage</a:t>
            </a:r>
            <a:endParaRPr b="0" i="0" sz="2600" u="none" cap="none" strike="noStrike">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40"/>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Representing Algorithms Conditional Statement (1 of 2)</a:t>
            </a:r>
            <a:endParaRPr b="0" i="0" sz="3600" u="none" cap="none" strike="noStrike">
              <a:solidFill>
                <a:schemeClr val="dk1"/>
              </a:solidFill>
              <a:latin typeface="Calibri"/>
              <a:ea typeface="Calibri"/>
              <a:cs typeface="Calibri"/>
              <a:sym typeface="Calibri"/>
            </a:endParaRPr>
          </a:p>
        </p:txBody>
      </p:sp>
      <p:pic>
        <p:nvPicPr>
          <p:cNvPr descr="Flowchart: decision, Boolean condition? If true, process T 1, Process T 2, Process T 3, process S. If false, process F 1, process F 2, process F 3, process S. " id="204" name="Google Shape;204;p40"/>
          <p:cNvPicPr preferRelativeResize="0"/>
          <p:nvPr/>
        </p:nvPicPr>
        <p:blipFill rotWithShape="1">
          <a:blip r:embed="rId3">
            <a:alphaModFix/>
          </a:blip>
          <a:srcRect b="0" l="0" r="0" t="0"/>
          <a:stretch/>
        </p:blipFill>
        <p:spPr>
          <a:xfrm>
            <a:off x="2971800" y="1724400"/>
            <a:ext cx="2728440" cy="406296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41"/>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Representing Algorithms Conditional Statement (2 of 2)</a:t>
            </a:r>
            <a:endParaRPr b="0" i="0" sz="3600" u="none" cap="none" strike="noStrike">
              <a:solidFill>
                <a:schemeClr val="dk1"/>
              </a:solidFill>
              <a:latin typeface="Calibri"/>
              <a:ea typeface="Calibri"/>
              <a:cs typeface="Calibri"/>
              <a:sym typeface="Calibri"/>
            </a:endParaRPr>
          </a:p>
        </p:txBody>
      </p:sp>
      <p:pic>
        <p:nvPicPr>
          <p:cNvPr descr="Step 1, get values for gallons used, starting mileage, ending mileage. Step 2, set value of distance driven to, ending mileage minus starting mileage. Step 3, set value of average miles per gallon to, distance driven divided by gallons used. Step 4, print the value of average miles per gallon. Step 5, if average miles per gallon is greater than 25.0 then. Step 6, indented once: print the message, left single quote, you are getting good gas mileage, right single quote. Else. Step 7, indented once: print the message, left single quote, you are not getting good gas mileage, right single quote. Step 8, stop." id="210" name="Google Shape;210;p41"/>
          <p:cNvPicPr preferRelativeResize="0"/>
          <p:nvPr/>
        </p:nvPicPr>
        <p:blipFill rotWithShape="1">
          <a:blip r:embed="rId3">
            <a:alphaModFix/>
          </a:blip>
          <a:srcRect b="0" l="0" r="0" t="0"/>
          <a:stretch/>
        </p:blipFill>
        <p:spPr>
          <a:xfrm>
            <a:off x="578160" y="1442880"/>
            <a:ext cx="8044920" cy="450036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42"/>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Representing Algorithms (4 of 5)</a:t>
            </a:r>
            <a:endParaRPr b="0" i="0" sz="3600" u="none" cap="none" strike="noStrike">
              <a:solidFill>
                <a:schemeClr val="dk1"/>
              </a:solidFill>
              <a:latin typeface="Calibri"/>
              <a:ea typeface="Calibri"/>
              <a:cs typeface="Calibri"/>
              <a:sym typeface="Calibri"/>
            </a:endParaRPr>
          </a:p>
        </p:txBody>
      </p:sp>
      <p:sp>
        <p:nvSpPr>
          <p:cNvPr id="216" name="Google Shape;216;p42"/>
          <p:cNvSpPr txBox="1"/>
          <p:nvPr>
            <p:ph idx="4294967295" type="body"/>
          </p:nvPr>
        </p:nvSpPr>
        <p:spPr>
          <a:xfrm>
            <a:off x="247320" y="1231200"/>
            <a:ext cx="8649000" cy="4894560"/>
          </a:xfrm>
          <a:prstGeom prst="rect">
            <a:avLst/>
          </a:prstGeom>
          <a:noFill/>
          <a:ln>
            <a:noFill/>
          </a:ln>
        </p:spPr>
        <p:txBody>
          <a:bodyPr anchorCtr="0" anchor="t" bIns="45700" lIns="91425" spcFirstLastPara="1" rIns="91425" wrap="square" tIns="45700">
            <a:noAutofit/>
          </a:bodyPr>
          <a:lstStyle/>
          <a:p>
            <a:pPr indent="-457200" lvl="0" marL="514440" marR="0" rtl="0" algn="l">
              <a:lnSpc>
                <a:spcPct val="100000"/>
              </a:lnSpc>
              <a:spcBef>
                <a:spcPts val="0"/>
              </a:spcBef>
              <a:spcAft>
                <a:spcPts val="0"/>
              </a:spcAft>
              <a:buClr>
                <a:srgbClr val="34B14B"/>
              </a:buClr>
              <a:buSzPts val="2600"/>
              <a:buFont typeface="Arial"/>
              <a:buChar char="•"/>
            </a:pPr>
            <a:r>
              <a:rPr b="1" i="0" lang="en-US" sz="2600" u="none" cap="none" strike="noStrike">
                <a:solidFill>
                  <a:schemeClr val="dk1"/>
                </a:solidFill>
                <a:latin typeface="Arial"/>
                <a:ea typeface="Arial"/>
                <a:cs typeface="Arial"/>
                <a:sym typeface="Arial"/>
              </a:rPr>
              <a:t>Iteration:</a:t>
            </a:r>
            <a:r>
              <a:rPr b="0" i="0" lang="en-US" sz="2600" u="none" cap="none" strike="noStrike">
                <a:solidFill>
                  <a:schemeClr val="dk1"/>
                </a:solidFill>
                <a:latin typeface="Arial"/>
                <a:ea typeface="Arial"/>
                <a:cs typeface="Arial"/>
                <a:sym typeface="Arial"/>
              </a:rPr>
              <a:t> an operation that causes looping, repeating a block of instructions</a:t>
            </a:r>
            <a:endParaRPr b="0" i="0" sz="2600" u="none" cap="none" strike="noStrike">
              <a:solidFill>
                <a:schemeClr val="dk1"/>
              </a:solidFill>
              <a:latin typeface="Calibri"/>
              <a:ea typeface="Calibri"/>
              <a:cs typeface="Calibri"/>
              <a:sym typeface="Calibri"/>
            </a:endParaRPr>
          </a:p>
          <a:p>
            <a:pPr indent="-457200" lvl="0" marL="514440" marR="0" rtl="0" algn="l">
              <a:lnSpc>
                <a:spcPct val="100000"/>
              </a:lnSpc>
              <a:spcBef>
                <a:spcPts val="519"/>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While statement repeats while a condition remains true</a:t>
            </a:r>
            <a:endParaRPr b="0" i="0" sz="2600" u="none" cap="none" strike="noStrike">
              <a:solidFill>
                <a:schemeClr val="dk1"/>
              </a:solidFill>
              <a:latin typeface="Calibri"/>
              <a:ea typeface="Calibri"/>
              <a:cs typeface="Calibri"/>
              <a:sym typeface="Calibri"/>
            </a:endParaRPr>
          </a:p>
          <a:p>
            <a:pPr indent="-343080" lvl="1" marL="1028880" marR="0" rtl="0" algn="l">
              <a:lnSpc>
                <a:spcPct val="100000"/>
              </a:lnSpc>
              <a:spcBef>
                <a:spcPts val="479"/>
              </a:spcBef>
              <a:spcAft>
                <a:spcPts val="0"/>
              </a:spcAft>
              <a:buClr>
                <a:srgbClr val="34B14B"/>
              </a:buClr>
              <a:buSzPts val="2400"/>
              <a:buFont typeface="Arial"/>
              <a:buChar char="–"/>
            </a:pPr>
            <a:r>
              <a:rPr b="1" i="0" lang="en-US" sz="2400" u="none" cap="none" strike="noStrike">
                <a:solidFill>
                  <a:schemeClr val="dk1"/>
                </a:solidFill>
                <a:latin typeface="Arial"/>
                <a:ea typeface="Arial"/>
                <a:cs typeface="Arial"/>
                <a:sym typeface="Arial"/>
              </a:rPr>
              <a:t>Continuation condition</a:t>
            </a:r>
            <a:r>
              <a:rPr b="0" i="0" lang="en-US" sz="2400" u="none" cap="none" strike="noStrike">
                <a:solidFill>
                  <a:schemeClr val="dk1"/>
                </a:solidFill>
                <a:latin typeface="Arial"/>
                <a:ea typeface="Arial"/>
                <a:cs typeface="Arial"/>
                <a:sym typeface="Arial"/>
              </a:rPr>
              <a:t>: a test to see if while loop should continue</a:t>
            </a:r>
            <a:endParaRPr b="0" i="0" sz="2400" u="none" cap="none" strike="noStrike">
              <a:solidFill>
                <a:schemeClr val="dk1"/>
              </a:solidFill>
              <a:latin typeface="Calibri"/>
              <a:ea typeface="Calibri"/>
              <a:cs typeface="Calibri"/>
              <a:sym typeface="Calibri"/>
            </a:endParaRPr>
          </a:p>
          <a:p>
            <a:pPr indent="-343080" lvl="1" marL="1028880" marR="0" rtl="0" algn="l">
              <a:lnSpc>
                <a:spcPct val="100000"/>
              </a:lnSpc>
              <a:spcBef>
                <a:spcPts val="479"/>
              </a:spcBef>
              <a:spcAft>
                <a:spcPts val="0"/>
              </a:spcAft>
              <a:buClr>
                <a:srgbClr val="34B14B"/>
              </a:buClr>
              <a:buSzPts val="2400"/>
              <a:buFont typeface="Arial"/>
              <a:buChar char="–"/>
            </a:pPr>
            <a:r>
              <a:rPr b="1" i="0" lang="en-US" sz="2400" u="none" cap="none" strike="noStrike">
                <a:solidFill>
                  <a:schemeClr val="dk1"/>
                </a:solidFill>
                <a:latin typeface="Arial"/>
                <a:ea typeface="Arial"/>
                <a:cs typeface="Arial"/>
                <a:sym typeface="Arial"/>
              </a:rPr>
              <a:t>Loop body</a:t>
            </a:r>
            <a:r>
              <a:rPr b="0" i="0" lang="en-US" sz="2400" u="none" cap="none" strike="noStrike">
                <a:solidFill>
                  <a:schemeClr val="dk1"/>
                </a:solidFill>
                <a:latin typeface="Arial"/>
                <a:ea typeface="Arial"/>
                <a:cs typeface="Arial"/>
                <a:sym typeface="Arial"/>
              </a:rPr>
              <a:t>: instructions to perform repeatedly</a:t>
            </a:r>
            <a:endParaRPr b="0" i="0" sz="2400" u="none" cap="none" strike="noStrike">
              <a:solidFill>
                <a:schemeClr val="dk1"/>
              </a:solidFill>
              <a:latin typeface="Calibri"/>
              <a:ea typeface="Calibri"/>
              <a:cs typeface="Calibri"/>
              <a:sym typeface="Calibri"/>
            </a:endParaRPr>
          </a:p>
          <a:p>
            <a:pPr indent="-457200" lvl="0" marL="514440" marR="0" rtl="0" algn="l">
              <a:lnSpc>
                <a:spcPct val="100000"/>
              </a:lnSpc>
              <a:spcBef>
                <a:spcPts val="519"/>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Example: repeated mileage calculations</a:t>
            </a:r>
            <a:endParaRPr b="0" i="0" sz="2600" u="none" cap="none" strike="noStrike">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43"/>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Representing Algorithms Iteration and Loop Body (1 of 2)</a:t>
            </a:r>
            <a:endParaRPr b="0" i="0" sz="3600" u="none" cap="none" strike="noStrike">
              <a:solidFill>
                <a:schemeClr val="dk1"/>
              </a:solidFill>
              <a:latin typeface="Calibri"/>
              <a:ea typeface="Calibri"/>
              <a:cs typeface="Calibri"/>
              <a:sym typeface="Calibri"/>
            </a:endParaRPr>
          </a:p>
        </p:txBody>
      </p:sp>
      <p:pic>
        <p:nvPicPr>
          <p:cNvPr descr="Step 1, set the value of count to 1. Step 2, while, left parenthesis, count less than or greater to 100, right parenthesis, do step 3 through step 5. Step 3, indented once: set square to, left parenthesis, count into count, right parenthesis. Step 4, indented once print the values of count and square. Step 5, indented once: add 1 to count." id="222" name="Google Shape;222;p43"/>
          <p:cNvPicPr preferRelativeResize="0"/>
          <p:nvPr/>
        </p:nvPicPr>
        <p:blipFill rotWithShape="1">
          <a:blip r:embed="rId3">
            <a:alphaModFix/>
          </a:blip>
          <a:srcRect b="0" l="0" r="0" t="0"/>
          <a:stretch/>
        </p:blipFill>
        <p:spPr>
          <a:xfrm>
            <a:off x="3200400" y="1531440"/>
            <a:ext cx="2285640" cy="441936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44"/>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Representing Algorithms Iteration and Loop Body (2 of 2)</a:t>
            </a:r>
            <a:endParaRPr b="0" i="0" sz="3600" u="none" cap="none" strike="noStrike">
              <a:solidFill>
                <a:schemeClr val="dk1"/>
              </a:solidFill>
              <a:latin typeface="Calibri"/>
              <a:ea typeface="Calibri"/>
              <a:cs typeface="Calibri"/>
              <a:sym typeface="Calibri"/>
            </a:endParaRPr>
          </a:p>
        </p:txBody>
      </p:sp>
      <p:pic>
        <p:nvPicPr>
          <p:cNvPr descr="Third version of the average miles per gallon algorithm, which contains 12 steps with corresponding operations. Step 1, response = yes. Step 2, while, left parenthesis, response = yes, right parenthesis, do steps 3 through 11. Step 3, indented once: get values for gallons used, starting mileage, ending mileage. Step 4, indented once set value of distance driven to, left parenthesis, ending mileage, minus, starting mileage, right parenthesis. Step 5, indented once set value of average miles per gallon to, left parenthesis, distance driven, divided by, gallons used, right parenthesis. Step 6, indented once: print the value of average miles per gallon. Else. Step 7, indented once: if average miles per gallon, greater than, 25.0 then. Step 8, indented twice: print the message, left single quote, you are getting good gas mileage, right single quote. Else. Step 9, indented twice: print the message, left single quote, you are not getting good gas mileage, right single quote. Step 10, indented once: print the message, left single quote, ‘do you want to do this again? Enter yes or no, right single quote step 11, indented once: get a new value for response from the user. Step 12, indented once: stop." id="228" name="Google Shape;228;p44"/>
          <p:cNvPicPr preferRelativeResize="0"/>
          <p:nvPr/>
        </p:nvPicPr>
        <p:blipFill rotWithShape="1">
          <a:blip r:embed="rId3">
            <a:alphaModFix/>
          </a:blip>
          <a:srcRect b="0" l="0" r="0" t="0"/>
          <a:stretch/>
        </p:blipFill>
        <p:spPr>
          <a:xfrm>
            <a:off x="1463760" y="1490760"/>
            <a:ext cx="6536880" cy="463824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45"/>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Representing Algorithms (5 of 5)</a:t>
            </a:r>
            <a:endParaRPr b="0" i="0" sz="3600" u="none" cap="none" strike="noStrike">
              <a:solidFill>
                <a:schemeClr val="dk1"/>
              </a:solidFill>
              <a:latin typeface="Calibri"/>
              <a:ea typeface="Calibri"/>
              <a:cs typeface="Calibri"/>
              <a:sym typeface="Calibri"/>
            </a:endParaRPr>
          </a:p>
        </p:txBody>
      </p:sp>
      <p:sp>
        <p:nvSpPr>
          <p:cNvPr id="234" name="Google Shape;234;p45"/>
          <p:cNvSpPr txBox="1"/>
          <p:nvPr>
            <p:ph idx="4294967295" type="body"/>
          </p:nvPr>
        </p:nvSpPr>
        <p:spPr>
          <a:xfrm>
            <a:off x="247320" y="1231200"/>
            <a:ext cx="8649000" cy="4894560"/>
          </a:xfrm>
          <a:prstGeom prst="rect">
            <a:avLst/>
          </a:prstGeom>
          <a:noFill/>
          <a:ln>
            <a:noFill/>
          </a:ln>
        </p:spPr>
        <p:txBody>
          <a:bodyPr anchorCtr="0" anchor="t" bIns="45700" lIns="91425" spcFirstLastPara="1" rIns="91425" wrap="square" tIns="45700">
            <a:noAutofit/>
          </a:bodyPr>
          <a:lstStyle/>
          <a:p>
            <a:pPr indent="-457200" lvl="0" marL="514440" marR="0" rtl="0" algn="l">
              <a:lnSpc>
                <a:spcPct val="100000"/>
              </a:lnSpc>
              <a:spcBef>
                <a:spcPts val="0"/>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Do/while, alternate iterative operation</a:t>
            </a:r>
            <a:endParaRPr b="0" i="0" sz="2600" u="none" cap="none" strike="noStrike">
              <a:solidFill>
                <a:schemeClr val="dk1"/>
              </a:solidFill>
              <a:latin typeface="Calibri"/>
              <a:ea typeface="Calibri"/>
              <a:cs typeface="Calibri"/>
              <a:sym typeface="Calibri"/>
            </a:endParaRPr>
          </a:p>
          <a:p>
            <a:pPr indent="-343080" lvl="1" marL="11430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Continuation condition appears at the end</a:t>
            </a:r>
            <a:endParaRPr b="0" i="0" sz="2400" u="none" cap="none" strike="noStrike">
              <a:solidFill>
                <a:schemeClr val="dk1"/>
              </a:solidFill>
              <a:latin typeface="Calibri"/>
              <a:ea typeface="Calibri"/>
              <a:cs typeface="Calibri"/>
              <a:sym typeface="Calibri"/>
            </a:endParaRPr>
          </a:p>
          <a:p>
            <a:pPr indent="-343080" lvl="1" marL="11430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Loop body always performed at least once</a:t>
            </a:r>
            <a:endParaRPr b="0" i="0" sz="2400" u="none" cap="none" strike="noStrike">
              <a:solidFill>
                <a:schemeClr val="dk1"/>
              </a:solidFill>
              <a:latin typeface="Calibri"/>
              <a:ea typeface="Calibri"/>
              <a:cs typeface="Calibri"/>
              <a:sym typeface="Calibri"/>
            </a:endParaRPr>
          </a:p>
          <a:p>
            <a:pPr indent="-457200" lvl="0" marL="514440" marR="0" rtl="0" algn="l">
              <a:lnSpc>
                <a:spcPct val="100000"/>
              </a:lnSpc>
              <a:spcBef>
                <a:spcPts val="519"/>
              </a:spcBef>
              <a:spcAft>
                <a:spcPts val="0"/>
              </a:spcAft>
              <a:buClr>
                <a:srgbClr val="34B14B"/>
              </a:buClr>
              <a:buSzPts val="2600"/>
              <a:buFont typeface="Arial"/>
              <a:buChar char="•"/>
            </a:pPr>
            <a:r>
              <a:rPr b="1" i="0" lang="en-US" sz="2600" u="none" cap="none" strike="noStrike">
                <a:solidFill>
                  <a:schemeClr val="dk1"/>
                </a:solidFill>
                <a:latin typeface="Arial"/>
                <a:ea typeface="Arial"/>
                <a:cs typeface="Arial"/>
                <a:sym typeface="Arial"/>
              </a:rPr>
              <a:t>Primitive operations: </a:t>
            </a:r>
            <a:r>
              <a:rPr b="0" i="0" lang="en-US" sz="2600" u="none" cap="none" strike="noStrike">
                <a:solidFill>
                  <a:schemeClr val="dk1"/>
                </a:solidFill>
                <a:latin typeface="Arial"/>
                <a:ea typeface="Arial"/>
                <a:cs typeface="Arial"/>
                <a:sym typeface="Arial"/>
              </a:rPr>
              <a:t>sequential, conditional, and iterative are all that is needed</a:t>
            </a:r>
            <a:endParaRPr b="0" i="0" sz="2600" u="none" cap="none" strike="noStrike">
              <a:solidFill>
                <a:schemeClr val="dk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46"/>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Representing Algorithms Do/While Posttest Loop (1 of 2)</a:t>
            </a:r>
            <a:endParaRPr b="0" i="0" sz="3600" u="none" cap="none" strike="noStrike">
              <a:solidFill>
                <a:schemeClr val="dk1"/>
              </a:solidFill>
              <a:latin typeface="Calibri"/>
              <a:ea typeface="Calibri"/>
              <a:cs typeface="Calibri"/>
              <a:sym typeface="Calibri"/>
            </a:endParaRPr>
          </a:p>
        </p:txBody>
      </p:sp>
      <p:pic>
        <p:nvPicPr>
          <p:cNvPr descr="Flowchart: process S 1, Process S 2, Process S 3; decision, continuation condition? If true, loop back to decision, S1. S 1, S2, and S 3 are the loop body. If false, process S sub n. " id="240" name="Google Shape;240;p46"/>
          <p:cNvPicPr preferRelativeResize="0"/>
          <p:nvPr/>
        </p:nvPicPr>
        <p:blipFill rotWithShape="1">
          <a:blip r:embed="rId3">
            <a:alphaModFix/>
          </a:blip>
          <a:srcRect b="0" l="0" r="0" t="0"/>
          <a:stretch/>
        </p:blipFill>
        <p:spPr>
          <a:xfrm>
            <a:off x="3193200" y="1523880"/>
            <a:ext cx="2060280" cy="434304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47"/>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Representing Algorithms Do/While Posttest Loop (2 of 2)</a:t>
            </a:r>
            <a:endParaRPr b="0" i="0" sz="3600" u="none" cap="none" strike="noStrike">
              <a:solidFill>
                <a:schemeClr val="dk1"/>
              </a:solidFill>
              <a:latin typeface="Calibri"/>
              <a:ea typeface="Calibri"/>
              <a:cs typeface="Calibri"/>
              <a:sym typeface="Calibri"/>
            </a:endParaRPr>
          </a:p>
        </p:txBody>
      </p:sp>
      <p:pic>
        <p:nvPicPr>
          <p:cNvPr descr="Computation: Set the value of, open quotes, variable, close quotes, to, open quotes, arithmetic expression, close quotes. Input, forward slash, Output: line 1: Get a value for, open quotes, variable, close quotes, comma, open quotes, variable, close quotes, and so on. Line 2: Print the value of open quotes, variable, close quotes, comma, open quotes, variable, close quotes, comma, ellipsis, Print the message, single quote, message, single quote. Conditional: line 2: If, open quotes, a true, forward slash, false condition, close quotes, is true, then. Line 2, indented once: first set of algorithmic operations. Line 3: Else. Line 4, indented once: second set of algorithmic operations. Iterative: While, left parenthesis, open quotes, a true, forward slash, false condition, close quotes, right parenthesis, do Step i to Step j. Line 1: Step I, colon, operation. Line 2: Step I plus 1, colon, operation. Line n: Step j, colon, operation. While, left parenthesis, open quotes, a true, forward slash, false condition, close quotes, right parenthesis, do. Line 1: operation. Line n minus 1: operation. Line n: end of loop. Do. Line 1: operation. Line 2: operation. Line n minus 1: operation. Line n: While, left parenthesis, open quotes, a true, forward slash, false condition, close quotes, right parenthesis." id="246" name="Google Shape;246;p47"/>
          <p:cNvPicPr preferRelativeResize="0"/>
          <p:nvPr/>
        </p:nvPicPr>
        <p:blipFill rotWithShape="1">
          <a:blip r:embed="rId3">
            <a:alphaModFix/>
          </a:blip>
          <a:srcRect b="0" l="0" r="0" t="0"/>
          <a:stretch/>
        </p:blipFill>
        <p:spPr>
          <a:xfrm>
            <a:off x="2652480" y="1495080"/>
            <a:ext cx="4038120" cy="449532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30"/>
          <p:cNvSpPr txBox="1"/>
          <p:nvPr>
            <p:ph idx="4294967295" type="title"/>
          </p:nvPr>
        </p:nvSpPr>
        <p:spPr>
          <a:xfrm>
            <a:off x="-29160" y="0"/>
            <a:ext cx="9143640" cy="1060200"/>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Learning Objectives (1 of 2)</a:t>
            </a:r>
            <a:endParaRPr b="0" i="0" sz="3600" u="none" cap="none" strike="noStrike">
              <a:solidFill>
                <a:schemeClr val="dk1"/>
              </a:solidFill>
              <a:latin typeface="Calibri"/>
              <a:ea typeface="Calibri"/>
              <a:cs typeface="Calibri"/>
              <a:sym typeface="Calibri"/>
            </a:endParaRPr>
          </a:p>
        </p:txBody>
      </p:sp>
      <p:sp>
        <p:nvSpPr>
          <p:cNvPr id="142" name="Google Shape;142;p30"/>
          <p:cNvSpPr txBox="1"/>
          <p:nvPr>
            <p:ph idx="4294967295" type="body"/>
          </p:nvPr>
        </p:nvSpPr>
        <p:spPr>
          <a:xfrm>
            <a:off x="426240" y="1245960"/>
            <a:ext cx="8313120" cy="4894560"/>
          </a:xfrm>
          <a:prstGeom prst="rect">
            <a:avLst/>
          </a:prstGeom>
          <a:noFill/>
          <a:ln>
            <a:noFill/>
          </a:ln>
        </p:spPr>
        <p:txBody>
          <a:bodyPr anchorCtr="0" anchor="t" bIns="45700" lIns="91425" spcFirstLastPara="1" rIns="91425" wrap="square" tIns="45700">
            <a:normAutofit/>
          </a:bodyPr>
          <a:lstStyle/>
          <a:p>
            <a:pPr indent="-457200" lvl="0" marL="457200" marR="0" rtl="0" algn="l">
              <a:lnSpc>
                <a:spcPct val="100000"/>
              </a:lnSpc>
              <a:spcBef>
                <a:spcPts val="0"/>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Explain the benefits of pseudocode over natural language or a programming language</a:t>
            </a:r>
            <a:endParaRPr b="0" i="0" sz="26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Represent algorithms using pseudocode</a:t>
            </a:r>
            <a:endParaRPr b="0" i="0" sz="26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Identify algorithm statements as sequential, conditional, or iterative</a:t>
            </a:r>
            <a:endParaRPr b="0" i="0" sz="26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Define abstraction and top-down design, and explain their use in breaking down complex problems</a:t>
            </a:r>
            <a:endParaRPr b="0" i="0" sz="2600" u="none" cap="none" strike="noStrike">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48"/>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Examples of Algorithmic Problem Solving Example 1: Go Forth and Multiply (1 of 5)</a:t>
            </a:r>
            <a:endParaRPr b="0" i="0" sz="3600" u="none" cap="none" strike="noStrike">
              <a:solidFill>
                <a:schemeClr val="dk1"/>
              </a:solidFill>
              <a:latin typeface="Calibri"/>
              <a:ea typeface="Calibri"/>
              <a:cs typeface="Calibri"/>
              <a:sym typeface="Calibri"/>
            </a:endParaRPr>
          </a:p>
        </p:txBody>
      </p:sp>
      <p:sp>
        <p:nvSpPr>
          <p:cNvPr id="252" name="Google Shape;252;p48"/>
          <p:cNvSpPr txBox="1"/>
          <p:nvPr>
            <p:ph idx="4294967295" type="body"/>
          </p:nvPr>
        </p:nvSpPr>
        <p:spPr>
          <a:xfrm>
            <a:off x="247320" y="1231200"/>
            <a:ext cx="8649000" cy="489456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600"/>
              <a:buFont typeface="Arial"/>
              <a:buNone/>
            </a:pPr>
            <a:r>
              <a:rPr b="0" i="0" lang="en-US" sz="2600" u="none" cap="none" strike="noStrike">
                <a:solidFill>
                  <a:schemeClr val="dk1"/>
                </a:solidFill>
                <a:latin typeface="Arial"/>
                <a:ea typeface="Arial"/>
                <a:cs typeface="Arial"/>
                <a:sym typeface="Arial"/>
              </a:rPr>
              <a:t>Given two nonnegative integer values, </a:t>
            </a:r>
            <a:r>
              <a:rPr b="0" i="1" lang="en-US" sz="2600" u="none" cap="none" strike="noStrike">
                <a:solidFill>
                  <a:schemeClr val="dk1"/>
                </a:solidFill>
                <a:latin typeface="Arial"/>
                <a:ea typeface="Arial"/>
                <a:cs typeface="Arial"/>
                <a:sym typeface="Arial"/>
              </a:rPr>
              <a:t>a</a:t>
            </a:r>
            <a:r>
              <a:rPr b="0" i="0" lang="en-US" sz="2600" u="none" cap="none" strike="noStrike">
                <a:solidFill>
                  <a:schemeClr val="dk1"/>
                </a:solidFill>
                <a:latin typeface="Arial"/>
                <a:ea typeface="Arial"/>
                <a:cs typeface="Arial"/>
                <a:sym typeface="Arial"/>
              </a:rPr>
              <a:t> ≥ 0, </a:t>
            </a:r>
            <a:r>
              <a:rPr b="0" i="1" lang="en-US" sz="2600" u="none" cap="none" strike="noStrike">
                <a:solidFill>
                  <a:schemeClr val="dk1"/>
                </a:solidFill>
                <a:latin typeface="Arial"/>
                <a:ea typeface="Arial"/>
                <a:cs typeface="Arial"/>
                <a:sym typeface="Arial"/>
              </a:rPr>
              <a:t>b</a:t>
            </a:r>
            <a:r>
              <a:rPr b="0" i="0" lang="en-US" sz="2600" u="none" cap="none" strike="noStrike">
                <a:solidFill>
                  <a:schemeClr val="dk1"/>
                </a:solidFill>
                <a:latin typeface="Arial"/>
                <a:ea typeface="Arial"/>
                <a:cs typeface="Arial"/>
                <a:sym typeface="Arial"/>
              </a:rPr>
              <a:t> ≥ 0, compute and output the product (</a:t>
            </a:r>
            <a:r>
              <a:rPr b="0" i="1" lang="en-US" sz="2600" u="none" cap="none" strike="noStrike">
                <a:solidFill>
                  <a:schemeClr val="dk1"/>
                </a:solidFill>
                <a:latin typeface="Arial"/>
                <a:ea typeface="Arial"/>
                <a:cs typeface="Arial"/>
                <a:sym typeface="Arial"/>
              </a:rPr>
              <a:t>a</a:t>
            </a:r>
            <a:r>
              <a:rPr b="0" i="0" lang="en-US" sz="2600" u="none" cap="none" strike="noStrike">
                <a:solidFill>
                  <a:schemeClr val="dk1"/>
                </a:solidFill>
                <a:latin typeface="Arial"/>
                <a:ea typeface="Arial"/>
                <a:cs typeface="Arial"/>
                <a:sym typeface="Arial"/>
              </a:rPr>
              <a:t> × </a:t>
            </a:r>
            <a:r>
              <a:rPr b="0" i="1" lang="en-US" sz="2600" u="none" cap="none" strike="noStrike">
                <a:solidFill>
                  <a:schemeClr val="dk1"/>
                </a:solidFill>
                <a:latin typeface="Arial"/>
                <a:ea typeface="Arial"/>
                <a:cs typeface="Arial"/>
                <a:sym typeface="Arial"/>
              </a:rPr>
              <a:t>b</a:t>
            </a:r>
            <a:r>
              <a:rPr b="0" i="0" lang="en-US" sz="2600" u="none" cap="none" strike="noStrike">
                <a:solidFill>
                  <a:schemeClr val="dk1"/>
                </a:solidFill>
                <a:latin typeface="Arial"/>
                <a:ea typeface="Arial"/>
                <a:cs typeface="Arial"/>
                <a:sym typeface="Arial"/>
              </a:rPr>
              <a:t>) using the technique of repeated addition. That is, determine the value of the sum </a:t>
            </a:r>
            <a:r>
              <a:rPr b="0" i="1" lang="en-US" sz="2600" u="none" cap="none" strike="noStrike">
                <a:solidFill>
                  <a:schemeClr val="dk1"/>
                </a:solidFill>
                <a:latin typeface="Arial"/>
                <a:ea typeface="Arial"/>
                <a:cs typeface="Arial"/>
                <a:sym typeface="Arial"/>
              </a:rPr>
              <a:t>a </a:t>
            </a:r>
            <a:r>
              <a:rPr b="0" i="0" lang="en-US" sz="2600" u="none" cap="none" strike="noStrike">
                <a:solidFill>
                  <a:schemeClr val="dk1"/>
                </a:solidFill>
                <a:latin typeface="Arial"/>
                <a:ea typeface="Arial"/>
                <a:cs typeface="Arial"/>
                <a:sym typeface="Arial"/>
              </a:rPr>
              <a:t>+ </a:t>
            </a:r>
            <a:r>
              <a:rPr b="0" i="1" lang="en-US" sz="2600" u="none" cap="none" strike="noStrike">
                <a:solidFill>
                  <a:schemeClr val="dk1"/>
                </a:solidFill>
                <a:latin typeface="Arial"/>
                <a:ea typeface="Arial"/>
                <a:cs typeface="Arial"/>
                <a:sym typeface="Arial"/>
              </a:rPr>
              <a:t>a </a:t>
            </a:r>
            <a:r>
              <a:rPr b="0" i="0" lang="en-US" sz="2600" u="none" cap="none" strike="noStrike">
                <a:solidFill>
                  <a:schemeClr val="dk1"/>
                </a:solidFill>
                <a:latin typeface="Arial"/>
                <a:ea typeface="Arial"/>
                <a:cs typeface="Arial"/>
                <a:sym typeface="Arial"/>
              </a:rPr>
              <a:t>+ </a:t>
            </a:r>
            <a:r>
              <a:rPr b="0" i="1" lang="en-US" sz="2600" u="none" cap="none" strike="noStrike">
                <a:solidFill>
                  <a:schemeClr val="dk1"/>
                </a:solidFill>
                <a:latin typeface="Arial"/>
                <a:ea typeface="Arial"/>
                <a:cs typeface="Arial"/>
                <a:sym typeface="Arial"/>
              </a:rPr>
              <a:t>a </a:t>
            </a:r>
            <a:r>
              <a:rPr b="0" i="0" lang="en-US" sz="2600" u="none" cap="none" strike="noStrike">
                <a:solidFill>
                  <a:schemeClr val="dk1"/>
                </a:solidFill>
                <a:latin typeface="Arial"/>
                <a:ea typeface="Arial"/>
                <a:cs typeface="Arial"/>
                <a:sym typeface="Arial"/>
              </a:rPr>
              <a:t>+ … + </a:t>
            </a:r>
            <a:r>
              <a:rPr b="0" i="1" lang="en-US" sz="2600" u="none" cap="none" strike="noStrike">
                <a:solidFill>
                  <a:schemeClr val="dk1"/>
                </a:solidFill>
                <a:latin typeface="Arial"/>
                <a:ea typeface="Arial"/>
                <a:cs typeface="Arial"/>
                <a:sym typeface="Arial"/>
              </a:rPr>
              <a:t>a </a:t>
            </a:r>
            <a:r>
              <a:rPr b="0" i="0" lang="en-US" sz="2600" u="none" cap="none" strike="noStrike">
                <a:solidFill>
                  <a:schemeClr val="dk1"/>
                </a:solidFill>
                <a:latin typeface="Arial"/>
                <a:ea typeface="Arial"/>
                <a:cs typeface="Arial"/>
                <a:sym typeface="Arial"/>
              </a:rPr>
              <a:t>(</a:t>
            </a:r>
            <a:r>
              <a:rPr b="0" i="1" lang="en-US" sz="2600" u="none" cap="none" strike="noStrike">
                <a:solidFill>
                  <a:schemeClr val="dk1"/>
                </a:solidFill>
                <a:latin typeface="Arial"/>
                <a:ea typeface="Arial"/>
                <a:cs typeface="Arial"/>
                <a:sym typeface="Arial"/>
              </a:rPr>
              <a:t>b </a:t>
            </a:r>
            <a:r>
              <a:rPr b="0" i="0" lang="en-US" sz="2600" u="none" cap="none" strike="noStrike">
                <a:solidFill>
                  <a:schemeClr val="dk1"/>
                </a:solidFill>
                <a:latin typeface="Arial"/>
                <a:ea typeface="Arial"/>
                <a:cs typeface="Arial"/>
                <a:sym typeface="Arial"/>
              </a:rPr>
              <a:t>times).</a:t>
            </a:r>
            <a:endParaRPr b="0" i="0" sz="2600" u="none" cap="none" strike="noStrike">
              <a:solidFill>
                <a:schemeClr val="dk1"/>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49"/>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Examples of Algorithmic Problem Solving Example 1: Go Forth and Multiply (2 of 5)</a:t>
            </a:r>
            <a:endParaRPr b="0" i="0" sz="3600" u="none" cap="none" strike="noStrike">
              <a:solidFill>
                <a:schemeClr val="dk1"/>
              </a:solidFill>
              <a:latin typeface="Calibri"/>
              <a:ea typeface="Calibri"/>
              <a:cs typeface="Calibri"/>
              <a:sym typeface="Calibri"/>
            </a:endParaRPr>
          </a:p>
        </p:txBody>
      </p:sp>
      <p:sp>
        <p:nvSpPr>
          <p:cNvPr id="258" name="Google Shape;258;p49"/>
          <p:cNvSpPr txBox="1"/>
          <p:nvPr>
            <p:ph idx="4294967295" type="body"/>
          </p:nvPr>
        </p:nvSpPr>
        <p:spPr>
          <a:xfrm>
            <a:off x="247320" y="1231200"/>
            <a:ext cx="8649000" cy="489456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Get input values</a:t>
            </a:r>
            <a:endParaRPr b="0" i="0" sz="26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Get values for </a:t>
            </a:r>
            <a:r>
              <a:rPr b="0" i="1" lang="en-US" sz="2400" u="none" cap="none" strike="noStrike">
                <a:solidFill>
                  <a:schemeClr val="dk1"/>
                </a:solidFill>
                <a:latin typeface="Arial"/>
                <a:ea typeface="Arial"/>
                <a:cs typeface="Arial"/>
                <a:sym typeface="Arial"/>
              </a:rPr>
              <a:t>a </a:t>
            </a:r>
            <a:r>
              <a:rPr b="0" i="0" lang="en-US" sz="2400" u="none" cap="none" strike="noStrike">
                <a:solidFill>
                  <a:schemeClr val="dk1"/>
                </a:solidFill>
                <a:latin typeface="Arial"/>
                <a:ea typeface="Arial"/>
                <a:cs typeface="Arial"/>
                <a:sym typeface="Arial"/>
              </a:rPr>
              <a:t>and </a:t>
            </a:r>
            <a:r>
              <a:rPr b="0" i="1" lang="en-US" sz="2400" u="none" cap="none" strike="noStrike">
                <a:solidFill>
                  <a:schemeClr val="dk1"/>
                </a:solidFill>
                <a:latin typeface="Arial"/>
                <a:ea typeface="Arial"/>
                <a:cs typeface="Arial"/>
                <a:sym typeface="Arial"/>
              </a:rPr>
              <a:t>b</a:t>
            </a:r>
            <a:endParaRPr b="0" i="0" sz="24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Compute the answer</a:t>
            </a:r>
            <a:endParaRPr b="0" i="0" sz="26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Loop </a:t>
            </a:r>
            <a:r>
              <a:rPr b="0" i="1" lang="en-US" sz="2400" u="none" cap="none" strike="noStrike">
                <a:solidFill>
                  <a:schemeClr val="dk1"/>
                </a:solidFill>
                <a:latin typeface="Arial"/>
                <a:ea typeface="Arial"/>
                <a:cs typeface="Arial"/>
                <a:sym typeface="Arial"/>
              </a:rPr>
              <a:t>b </a:t>
            </a:r>
            <a:r>
              <a:rPr b="0" i="0" lang="en-US" sz="2400" u="none" cap="none" strike="noStrike">
                <a:solidFill>
                  <a:schemeClr val="dk1"/>
                </a:solidFill>
                <a:latin typeface="Arial"/>
                <a:ea typeface="Arial"/>
                <a:cs typeface="Arial"/>
                <a:sym typeface="Arial"/>
              </a:rPr>
              <a:t>times, adding each time*</a:t>
            </a:r>
            <a:endParaRPr b="0" i="0" sz="24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Output the result</a:t>
            </a:r>
            <a:endParaRPr b="0" i="0" sz="26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Print the final value*</a:t>
            </a:r>
            <a:endParaRPr b="0" i="0" sz="24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chemeClr val="dk1"/>
              </a:buClr>
              <a:buSzPts val="2600"/>
              <a:buFont typeface="Arial"/>
              <a:buNone/>
            </a:pPr>
            <a:r>
              <a:rPr b="0" i="0" lang="en-US" sz="2600" u="none" cap="none" strike="noStrike">
                <a:solidFill>
                  <a:schemeClr val="dk1"/>
                </a:solidFill>
                <a:latin typeface="Arial"/>
                <a:ea typeface="Arial"/>
                <a:cs typeface="Arial"/>
                <a:sym typeface="Arial"/>
              </a:rPr>
              <a:t>* steps need elaboration</a:t>
            </a:r>
            <a:endParaRPr b="0" i="0" sz="2600" u="none" cap="none" strike="noStrike">
              <a:solidFill>
                <a:schemeClr val="dk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50"/>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Examples of Algorithmic Problem Solving Example 1: Go Forth and Multiply (3 of 5)</a:t>
            </a:r>
            <a:endParaRPr b="0" i="0" sz="3600" u="none" cap="none" strike="noStrike">
              <a:solidFill>
                <a:schemeClr val="dk1"/>
              </a:solidFill>
              <a:latin typeface="Calibri"/>
              <a:ea typeface="Calibri"/>
              <a:cs typeface="Calibri"/>
              <a:sym typeface="Calibri"/>
            </a:endParaRPr>
          </a:p>
        </p:txBody>
      </p:sp>
      <p:sp>
        <p:nvSpPr>
          <p:cNvPr id="264" name="Google Shape;264;p50"/>
          <p:cNvSpPr txBox="1"/>
          <p:nvPr>
            <p:ph idx="4294967295" type="body"/>
          </p:nvPr>
        </p:nvSpPr>
        <p:spPr>
          <a:xfrm>
            <a:off x="247320" y="1231200"/>
            <a:ext cx="8649000" cy="489456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Loop b times, adding each time</a:t>
            </a:r>
            <a:endParaRPr b="0" i="0" sz="26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Get values for </a:t>
            </a:r>
            <a:r>
              <a:rPr b="0" i="1" lang="en-US" sz="2400" u="none" cap="none" strike="noStrike">
                <a:solidFill>
                  <a:schemeClr val="dk1"/>
                </a:solidFill>
                <a:latin typeface="Arial"/>
                <a:ea typeface="Arial"/>
                <a:cs typeface="Arial"/>
                <a:sym typeface="Arial"/>
              </a:rPr>
              <a:t>a</a:t>
            </a:r>
            <a:r>
              <a:rPr b="0" i="0" lang="en-US" sz="2400" u="none" cap="none" strike="noStrike">
                <a:solidFill>
                  <a:schemeClr val="dk1"/>
                </a:solidFill>
                <a:latin typeface="Arial"/>
                <a:ea typeface="Arial"/>
                <a:cs typeface="Arial"/>
                <a:sym typeface="Arial"/>
              </a:rPr>
              <a:t> and </a:t>
            </a:r>
            <a:r>
              <a:rPr b="0" i="1" lang="en-US" sz="2400" u="none" cap="none" strike="noStrike">
                <a:solidFill>
                  <a:schemeClr val="dk1"/>
                </a:solidFill>
                <a:latin typeface="Arial"/>
                <a:ea typeface="Arial"/>
                <a:cs typeface="Arial"/>
                <a:sym typeface="Arial"/>
              </a:rPr>
              <a:t>b</a:t>
            </a:r>
            <a:endParaRPr b="0" i="0" sz="24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Set the value of </a:t>
            </a:r>
            <a:r>
              <a:rPr b="0" i="1" lang="en-US" sz="2400" u="none" cap="none" strike="noStrike">
                <a:solidFill>
                  <a:schemeClr val="dk1"/>
                </a:solidFill>
                <a:latin typeface="Arial"/>
                <a:ea typeface="Arial"/>
                <a:cs typeface="Arial"/>
                <a:sym typeface="Arial"/>
              </a:rPr>
              <a:t>count </a:t>
            </a:r>
            <a:r>
              <a:rPr b="0" i="0" lang="en-US" sz="2400" u="none" cap="none" strike="noStrike">
                <a:solidFill>
                  <a:schemeClr val="dk1"/>
                </a:solidFill>
                <a:latin typeface="Arial"/>
                <a:ea typeface="Arial"/>
                <a:cs typeface="Arial"/>
                <a:sym typeface="Arial"/>
              </a:rPr>
              <a:t>to 0</a:t>
            </a:r>
            <a:endParaRPr b="0" i="0" sz="24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While (</a:t>
            </a:r>
            <a:r>
              <a:rPr b="0" i="1" lang="en-US" sz="2400" u="none" cap="none" strike="noStrike">
                <a:solidFill>
                  <a:schemeClr val="dk1"/>
                </a:solidFill>
                <a:latin typeface="Arial"/>
                <a:ea typeface="Arial"/>
                <a:cs typeface="Arial"/>
                <a:sym typeface="Arial"/>
              </a:rPr>
              <a:t>count </a:t>
            </a:r>
            <a:r>
              <a:rPr b="0" i="0" lang="en-US" sz="2400" u="none" cap="none" strike="noStrike">
                <a:solidFill>
                  <a:schemeClr val="dk1"/>
                </a:solidFill>
                <a:latin typeface="Arial"/>
                <a:ea typeface="Arial"/>
                <a:cs typeface="Arial"/>
                <a:sym typeface="Arial"/>
              </a:rPr>
              <a:t>&lt; </a:t>
            </a:r>
            <a:r>
              <a:rPr b="0" i="1" lang="en-US" sz="2400" u="none" cap="none" strike="noStrike">
                <a:solidFill>
                  <a:schemeClr val="dk1"/>
                </a:solidFill>
                <a:latin typeface="Arial"/>
                <a:ea typeface="Arial"/>
                <a:cs typeface="Arial"/>
                <a:sym typeface="Arial"/>
              </a:rPr>
              <a:t>b</a:t>
            </a:r>
            <a:r>
              <a:rPr b="0" i="0" lang="en-US" sz="2400" u="none" cap="none" strike="noStrike">
                <a:solidFill>
                  <a:schemeClr val="dk1"/>
                </a:solidFill>
                <a:latin typeface="Arial"/>
                <a:ea typeface="Arial"/>
                <a:cs typeface="Arial"/>
                <a:sym typeface="Arial"/>
              </a:rPr>
              <a:t>) do</a:t>
            </a:r>
            <a:endParaRPr b="0" i="0" sz="2400" u="none" cap="none" strike="noStrike">
              <a:solidFill>
                <a:schemeClr val="dk1"/>
              </a:solidFill>
              <a:latin typeface="Calibri"/>
              <a:ea typeface="Calibri"/>
              <a:cs typeface="Calibri"/>
              <a:sym typeface="Calibri"/>
            </a:endParaRPr>
          </a:p>
          <a:p>
            <a:pPr indent="-457200" lvl="2" marL="1371600" marR="0" rtl="0" algn="l">
              <a:lnSpc>
                <a:spcPct val="100000"/>
              </a:lnSpc>
              <a:spcBef>
                <a:spcPts val="439"/>
              </a:spcBef>
              <a:spcAft>
                <a:spcPts val="0"/>
              </a:spcAft>
              <a:buClr>
                <a:srgbClr val="34B14B"/>
              </a:buClr>
              <a:buSzPts val="2200"/>
              <a:buFont typeface="Noto Sans Symbols"/>
              <a:buChar char="▪"/>
            </a:pPr>
            <a:r>
              <a:rPr b="0" i="0" lang="en-US" sz="2200" u="none" cap="none" strike="noStrike">
                <a:solidFill>
                  <a:schemeClr val="dk1"/>
                </a:solidFill>
                <a:latin typeface="Arial"/>
                <a:ea typeface="Arial"/>
                <a:cs typeface="Arial"/>
                <a:sym typeface="Arial"/>
              </a:rPr>
              <a:t>… the rest of the loop*</a:t>
            </a:r>
            <a:endParaRPr b="0" i="0" sz="2200" u="none" cap="none" strike="noStrike">
              <a:solidFill>
                <a:schemeClr val="dk1"/>
              </a:solidFill>
              <a:latin typeface="Calibri"/>
              <a:ea typeface="Calibri"/>
              <a:cs typeface="Calibri"/>
              <a:sym typeface="Calibri"/>
            </a:endParaRPr>
          </a:p>
          <a:p>
            <a:pPr indent="-457200" lvl="2" marL="1371600" marR="0" rtl="0" algn="l">
              <a:lnSpc>
                <a:spcPct val="100000"/>
              </a:lnSpc>
              <a:spcBef>
                <a:spcPts val="439"/>
              </a:spcBef>
              <a:spcAft>
                <a:spcPts val="0"/>
              </a:spcAft>
              <a:buClr>
                <a:srgbClr val="34B14B"/>
              </a:buClr>
              <a:buSzPts val="2200"/>
              <a:buFont typeface="Noto Sans Symbols"/>
              <a:buChar char="▪"/>
            </a:pPr>
            <a:r>
              <a:rPr b="0" i="0" lang="en-US" sz="2200" u="none" cap="none" strike="noStrike">
                <a:solidFill>
                  <a:schemeClr val="dk1"/>
                </a:solidFill>
                <a:latin typeface="Arial"/>
                <a:ea typeface="Arial"/>
                <a:cs typeface="Arial"/>
                <a:sym typeface="Arial"/>
              </a:rPr>
              <a:t>Set the value of </a:t>
            </a:r>
            <a:r>
              <a:rPr b="0" i="1" lang="en-US" sz="2200" u="none" cap="none" strike="noStrike">
                <a:solidFill>
                  <a:schemeClr val="dk1"/>
                </a:solidFill>
                <a:latin typeface="Arial"/>
                <a:ea typeface="Arial"/>
                <a:cs typeface="Arial"/>
                <a:sym typeface="Arial"/>
              </a:rPr>
              <a:t>count </a:t>
            </a:r>
            <a:r>
              <a:rPr b="0" i="0" lang="en-US" sz="2200" u="none" cap="none" strike="noStrike">
                <a:solidFill>
                  <a:schemeClr val="dk1"/>
                </a:solidFill>
                <a:latin typeface="Arial"/>
                <a:ea typeface="Arial"/>
                <a:cs typeface="Arial"/>
                <a:sym typeface="Arial"/>
              </a:rPr>
              <a:t>to (</a:t>
            </a:r>
            <a:r>
              <a:rPr b="0" i="1" lang="en-US" sz="2200" u="none" cap="none" strike="noStrike">
                <a:solidFill>
                  <a:schemeClr val="dk1"/>
                </a:solidFill>
                <a:latin typeface="Arial"/>
                <a:ea typeface="Arial"/>
                <a:cs typeface="Arial"/>
                <a:sym typeface="Arial"/>
              </a:rPr>
              <a:t>count </a:t>
            </a:r>
            <a:r>
              <a:rPr b="0" i="0" lang="en-US" sz="2200" u="none" cap="none" strike="noStrike">
                <a:solidFill>
                  <a:schemeClr val="dk1"/>
                </a:solidFill>
                <a:latin typeface="Arial"/>
                <a:ea typeface="Arial"/>
                <a:cs typeface="Arial"/>
                <a:sym typeface="Arial"/>
              </a:rPr>
              <a:t>+ 1)</a:t>
            </a:r>
            <a:endParaRPr b="0" i="0" sz="22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End of the loop</a:t>
            </a:r>
            <a:endParaRPr b="0" i="0" sz="24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chemeClr val="dk1"/>
              </a:buClr>
              <a:buSzPts val="2600"/>
              <a:buFont typeface="Arial"/>
              <a:buNone/>
            </a:pPr>
            <a:r>
              <a:rPr b="0" i="0" lang="en-US" sz="2600" u="none" cap="none" strike="noStrike">
                <a:solidFill>
                  <a:schemeClr val="dk1"/>
                </a:solidFill>
                <a:latin typeface="Arial"/>
                <a:ea typeface="Arial"/>
                <a:cs typeface="Arial"/>
                <a:sym typeface="Arial"/>
              </a:rPr>
              <a:t>* steps need elaboration</a:t>
            </a:r>
            <a:endParaRPr b="0" i="0" sz="2600" u="none" cap="none" strike="noStrike">
              <a:solidFill>
                <a:schemeClr val="dk1"/>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51"/>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Examples of Algorithmic Problem Solving Example 1: Go Forth and Multiply (4 of 5)</a:t>
            </a:r>
            <a:endParaRPr b="0" i="0" sz="3600" u="none" cap="none" strike="noStrike">
              <a:solidFill>
                <a:schemeClr val="dk1"/>
              </a:solidFill>
              <a:latin typeface="Calibri"/>
              <a:ea typeface="Calibri"/>
              <a:cs typeface="Calibri"/>
              <a:sym typeface="Calibri"/>
            </a:endParaRPr>
          </a:p>
        </p:txBody>
      </p:sp>
      <p:sp>
        <p:nvSpPr>
          <p:cNvPr id="270" name="Google Shape;270;p51"/>
          <p:cNvSpPr txBox="1"/>
          <p:nvPr>
            <p:ph idx="4294967295" type="body"/>
          </p:nvPr>
        </p:nvSpPr>
        <p:spPr>
          <a:xfrm>
            <a:off x="247320" y="1231200"/>
            <a:ext cx="8649000" cy="489456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Loop b times, adding each time</a:t>
            </a:r>
            <a:endParaRPr b="0" i="0" sz="26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Get values for </a:t>
            </a:r>
            <a:r>
              <a:rPr b="0" i="1" lang="en-US" sz="2400" u="none" cap="none" strike="noStrike">
                <a:solidFill>
                  <a:schemeClr val="dk1"/>
                </a:solidFill>
                <a:latin typeface="Arial"/>
                <a:ea typeface="Arial"/>
                <a:cs typeface="Arial"/>
                <a:sym typeface="Arial"/>
              </a:rPr>
              <a:t>a</a:t>
            </a:r>
            <a:r>
              <a:rPr b="0" i="0" lang="en-US" sz="2400" u="none" cap="none" strike="noStrike">
                <a:solidFill>
                  <a:schemeClr val="dk1"/>
                </a:solidFill>
                <a:latin typeface="Arial"/>
                <a:ea typeface="Arial"/>
                <a:cs typeface="Arial"/>
                <a:sym typeface="Arial"/>
              </a:rPr>
              <a:t> and </a:t>
            </a:r>
            <a:r>
              <a:rPr b="0" i="1" lang="en-US" sz="2400" u="none" cap="none" strike="noStrike">
                <a:solidFill>
                  <a:schemeClr val="dk1"/>
                </a:solidFill>
                <a:latin typeface="Arial"/>
                <a:ea typeface="Arial"/>
                <a:cs typeface="Arial"/>
                <a:sym typeface="Arial"/>
              </a:rPr>
              <a:t>b</a:t>
            </a:r>
            <a:endParaRPr b="0" i="0" sz="24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Set the value of </a:t>
            </a:r>
            <a:r>
              <a:rPr b="0" i="1" lang="en-US" sz="2400" u="none" cap="none" strike="noStrike">
                <a:solidFill>
                  <a:schemeClr val="dk1"/>
                </a:solidFill>
                <a:latin typeface="Arial"/>
                <a:ea typeface="Arial"/>
                <a:cs typeface="Arial"/>
                <a:sym typeface="Arial"/>
              </a:rPr>
              <a:t>count </a:t>
            </a:r>
            <a:r>
              <a:rPr b="0" i="0" lang="en-US" sz="2400" u="none" cap="none" strike="noStrike">
                <a:solidFill>
                  <a:schemeClr val="dk1"/>
                </a:solidFill>
                <a:latin typeface="Arial"/>
                <a:ea typeface="Arial"/>
                <a:cs typeface="Arial"/>
                <a:sym typeface="Arial"/>
              </a:rPr>
              <a:t>to 0</a:t>
            </a:r>
            <a:endParaRPr b="0" i="0" sz="24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Set the value of </a:t>
            </a:r>
            <a:r>
              <a:rPr b="0" i="1" lang="en-US" sz="2400" u="none" cap="none" strike="noStrike">
                <a:solidFill>
                  <a:schemeClr val="dk1"/>
                </a:solidFill>
                <a:latin typeface="Arial"/>
                <a:ea typeface="Arial"/>
                <a:cs typeface="Arial"/>
                <a:sym typeface="Arial"/>
              </a:rPr>
              <a:t>product </a:t>
            </a:r>
            <a:r>
              <a:rPr b="0" i="0" lang="en-US" sz="2400" u="none" cap="none" strike="noStrike">
                <a:solidFill>
                  <a:schemeClr val="dk1"/>
                </a:solidFill>
                <a:latin typeface="Arial"/>
                <a:ea typeface="Arial"/>
                <a:cs typeface="Arial"/>
                <a:sym typeface="Arial"/>
              </a:rPr>
              <a:t>to 0</a:t>
            </a:r>
            <a:endParaRPr b="0" i="0" sz="24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While (</a:t>
            </a:r>
            <a:r>
              <a:rPr b="0" i="1" lang="en-US" sz="2400" u="none" cap="none" strike="noStrike">
                <a:solidFill>
                  <a:schemeClr val="dk1"/>
                </a:solidFill>
                <a:latin typeface="Arial"/>
                <a:ea typeface="Arial"/>
                <a:cs typeface="Arial"/>
                <a:sym typeface="Arial"/>
              </a:rPr>
              <a:t>count </a:t>
            </a:r>
            <a:r>
              <a:rPr b="0" i="0" lang="en-US" sz="2400" u="none" cap="none" strike="noStrike">
                <a:solidFill>
                  <a:schemeClr val="dk1"/>
                </a:solidFill>
                <a:latin typeface="Arial"/>
                <a:ea typeface="Arial"/>
                <a:cs typeface="Arial"/>
                <a:sym typeface="Arial"/>
              </a:rPr>
              <a:t>&lt; </a:t>
            </a:r>
            <a:r>
              <a:rPr b="0" i="1" lang="en-US" sz="2400" u="none" cap="none" strike="noStrike">
                <a:solidFill>
                  <a:schemeClr val="dk1"/>
                </a:solidFill>
                <a:latin typeface="Arial"/>
                <a:ea typeface="Arial"/>
                <a:cs typeface="Arial"/>
                <a:sym typeface="Arial"/>
              </a:rPr>
              <a:t>b</a:t>
            </a:r>
            <a:r>
              <a:rPr b="0" i="0" lang="en-US" sz="2400" u="none" cap="none" strike="noStrike">
                <a:solidFill>
                  <a:schemeClr val="dk1"/>
                </a:solidFill>
                <a:latin typeface="Arial"/>
                <a:ea typeface="Arial"/>
                <a:cs typeface="Arial"/>
                <a:sym typeface="Arial"/>
              </a:rPr>
              <a:t>) do</a:t>
            </a:r>
            <a:endParaRPr b="0" i="0" sz="2400" u="none" cap="none" strike="noStrike">
              <a:solidFill>
                <a:schemeClr val="dk1"/>
              </a:solidFill>
              <a:latin typeface="Calibri"/>
              <a:ea typeface="Calibri"/>
              <a:cs typeface="Calibri"/>
              <a:sym typeface="Calibri"/>
            </a:endParaRPr>
          </a:p>
          <a:p>
            <a:pPr indent="-457200" lvl="2" marL="1371600" marR="0" rtl="0" algn="l">
              <a:lnSpc>
                <a:spcPct val="100000"/>
              </a:lnSpc>
              <a:spcBef>
                <a:spcPts val="439"/>
              </a:spcBef>
              <a:spcAft>
                <a:spcPts val="0"/>
              </a:spcAft>
              <a:buClr>
                <a:srgbClr val="34B14B"/>
              </a:buClr>
              <a:buSzPts val="2200"/>
              <a:buFont typeface="Noto Sans Symbols"/>
              <a:buChar char="▪"/>
            </a:pPr>
            <a:r>
              <a:rPr b="0" i="0" lang="en-US" sz="2200" u="none" cap="none" strike="noStrike">
                <a:solidFill>
                  <a:schemeClr val="dk1"/>
                </a:solidFill>
                <a:latin typeface="Arial"/>
                <a:ea typeface="Arial"/>
                <a:cs typeface="Arial"/>
                <a:sym typeface="Arial"/>
              </a:rPr>
              <a:t>Set the value of </a:t>
            </a:r>
            <a:r>
              <a:rPr b="0" i="1" lang="en-US" sz="2200" u="none" cap="none" strike="noStrike">
                <a:solidFill>
                  <a:schemeClr val="dk1"/>
                </a:solidFill>
                <a:latin typeface="Arial"/>
                <a:ea typeface="Arial"/>
                <a:cs typeface="Arial"/>
                <a:sym typeface="Arial"/>
              </a:rPr>
              <a:t>product </a:t>
            </a:r>
            <a:r>
              <a:rPr b="0" i="0" lang="en-US" sz="2200" u="none" cap="none" strike="noStrike">
                <a:solidFill>
                  <a:schemeClr val="dk1"/>
                </a:solidFill>
                <a:latin typeface="Arial"/>
                <a:ea typeface="Arial"/>
                <a:cs typeface="Arial"/>
                <a:sym typeface="Arial"/>
              </a:rPr>
              <a:t>to (</a:t>
            </a:r>
            <a:r>
              <a:rPr b="0" i="1" lang="en-US" sz="2200" u="none" cap="none" strike="noStrike">
                <a:solidFill>
                  <a:schemeClr val="dk1"/>
                </a:solidFill>
                <a:latin typeface="Arial"/>
                <a:ea typeface="Arial"/>
                <a:cs typeface="Arial"/>
                <a:sym typeface="Arial"/>
              </a:rPr>
              <a:t>product </a:t>
            </a:r>
            <a:r>
              <a:rPr b="0" i="0" lang="en-US" sz="2200" u="none" cap="none" strike="noStrike">
                <a:solidFill>
                  <a:schemeClr val="dk1"/>
                </a:solidFill>
                <a:latin typeface="Arial"/>
                <a:ea typeface="Arial"/>
                <a:cs typeface="Arial"/>
                <a:sym typeface="Arial"/>
              </a:rPr>
              <a:t>+ </a:t>
            </a:r>
            <a:r>
              <a:rPr b="0" i="1" lang="en-US" sz="2200" u="none" cap="none" strike="noStrike">
                <a:solidFill>
                  <a:schemeClr val="dk1"/>
                </a:solidFill>
                <a:latin typeface="Arial"/>
                <a:ea typeface="Arial"/>
                <a:cs typeface="Arial"/>
                <a:sym typeface="Arial"/>
              </a:rPr>
              <a:t>a</a:t>
            </a:r>
            <a:r>
              <a:rPr b="0" i="0" lang="en-US" sz="2200" u="none" cap="none" strike="noStrike">
                <a:solidFill>
                  <a:schemeClr val="dk1"/>
                </a:solidFill>
                <a:latin typeface="Arial"/>
                <a:ea typeface="Arial"/>
                <a:cs typeface="Arial"/>
                <a:sym typeface="Arial"/>
              </a:rPr>
              <a:t>)</a:t>
            </a:r>
            <a:endParaRPr b="0" i="0" sz="2200" u="none" cap="none" strike="noStrike">
              <a:solidFill>
                <a:schemeClr val="dk1"/>
              </a:solidFill>
              <a:latin typeface="Calibri"/>
              <a:ea typeface="Calibri"/>
              <a:cs typeface="Calibri"/>
              <a:sym typeface="Calibri"/>
            </a:endParaRPr>
          </a:p>
          <a:p>
            <a:pPr indent="-457200" lvl="2" marL="1371600" marR="0" rtl="0" algn="l">
              <a:lnSpc>
                <a:spcPct val="100000"/>
              </a:lnSpc>
              <a:spcBef>
                <a:spcPts val="439"/>
              </a:spcBef>
              <a:spcAft>
                <a:spcPts val="0"/>
              </a:spcAft>
              <a:buClr>
                <a:srgbClr val="34B14B"/>
              </a:buClr>
              <a:buSzPts val="2200"/>
              <a:buFont typeface="Noto Sans Symbols"/>
              <a:buChar char="▪"/>
            </a:pPr>
            <a:r>
              <a:rPr b="0" i="0" lang="en-US" sz="2200" u="none" cap="none" strike="noStrike">
                <a:solidFill>
                  <a:schemeClr val="dk1"/>
                </a:solidFill>
                <a:latin typeface="Arial"/>
                <a:ea typeface="Arial"/>
                <a:cs typeface="Arial"/>
                <a:sym typeface="Arial"/>
              </a:rPr>
              <a:t>Set the value of </a:t>
            </a:r>
            <a:r>
              <a:rPr b="0" i="1" lang="en-US" sz="2200" u="none" cap="none" strike="noStrike">
                <a:solidFill>
                  <a:schemeClr val="dk1"/>
                </a:solidFill>
                <a:latin typeface="Arial"/>
                <a:ea typeface="Arial"/>
                <a:cs typeface="Arial"/>
                <a:sym typeface="Arial"/>
              </a:rPr>
              <a:t>count </a:t>
            </a:r>
            <a:r>
              <a:rPr b="0" i="0" lang="en-US" sz="2200" u="none" cap="none" strike="noStrike">
                <a:solidFill>
                  <a:schemeClr val="dk1"/>
                </a:solidFill>
                <a:latin typeface="Arial"/>
                <a:ea typeface="Arial"/>
                <a:cs typeface="Arial"/>
                <a:sym typeface="Arial"/>
              </a:rPr>
              <a:t>to (</a:t>
            </a:r>
            <a:r>
              <a:rPr b="0" i="1" lang="en-US" sz="2200" u="none" cap="none" strike="noStrike">
                <a:solidFill>
                  <a:schemeClr val="dk1"/>
                </a:solidFill>
                <a:latin typeface="Arial"/>
                <a:ea typeface="Arial"/>
                <a:cs typeface="Arial"/>
                <a:sym typeface="Arial"/>
              </a:rPr>
              <a:t>count </a:t>
            </a:r>
            <a:r>
              <a:rPr b="0" i="0" lang="en-US" sz="2200" u="none" cap="none" strike="noStrike">
                <a:solidFill>
                  <a:schemeClr val="dk1"/>
                </a:solidFill>
                <a:latin typeface="Arial"/>
                <a:ea typeface="Arial"/>
                <a:cs typeface="Arial"/>
                <a:sym typeface="Arial"/>
              </a:rPr>
              <a:t>+ 1)</a:t>
            </a:r>
            <a:endParaRPr b="0" i="0" sz="22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End of the loop</a:t>
            </a:r>
            <a:endParaRPr b="0" i="0" sz="24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Output the result</a:t>
            </a:r>
            <a:endParaRPr b="0" i="0" sz="26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Print the value of </a:t>
            </a:r>
            <a:r>
              <a:rPr b="0" i="1" lang="en-US" sz="2400" u="none" cap="none" strike="noStrike">
                <a:solidFill>
                  <a:schemeClr val="dk1"/>
                </a:solidFill>
                <a:latin typeface="Arial"/>
                <a:ea typeface="Arial"/>
                <a:cs typeface="Arial"/>
                <a:sym typeface="Arial"/>
              </a:rPr>
              <a:t>product</a:t>
            </a:r>
            <a:endParaRPr b="0" i="0" sz="2400" u="none" cap="none" strike="noStrike">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52"/>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Examples of Algorithmic Problem Solving Example 1: Go Forth and Multiply (5 of 5)</a:t>
            </a:r>
            <a:endParaRPr b="0" i="0" sz="3600" u="none" cap="none" strike="noStrike">
              <a:solidFill>
                <a:schemeClr val="dk1"/>
              </a:solidFill>
              <a:latin typeface="Calibri"/>
              <a:ea typeface="Calibri"/>
              <a:cs typeface="Calibri"/>
              <a:sym typeface="Calibri"/>
            </a:endParaRPr>
          </a:p>
        </p:txBody>
      </p:sp>
      <p:pic>
        <p:nvPicPr>
          <p:cNvPr descr="Line 1: get values for ay and b. Line 2: if, left parenthesis, either ay = 0 or b = 0, right parenthesis, then. Line 3, indented once: set the value of product to 0. Line 4: else. Line 5, indented once: set the value of count to 0. Line 6, indented once: set the value of product to 0. Line 7: while, left parenthesis, count less than, b, right parenthesis, do. Line 8, indented twice: set the value of product to, left parenthesis, product plus ay, right parenthesis. Line 9, indented twice: set the value of count to, left parenthesis, count plus 1, right parenthesis. Line 10: end of the loop. Line 11: print the value of product. Line 12: stop." id="276" name="Google Shape;276;p52"/>
          <p:cNvPicPr preferRelativeResize="0"/>
          <p:nvPr/>
        </p:nvPicPr>
        <p:blipFill rotWithShape="1">
          <a:blip r:embed="rId3">
            <a:alphaModFix/>
          </a:blip>
          <a:srcRect b="0" l="0" r="0" t="0"/>
          <a:stretch/>
        </p:blipFill>
        <p:spPr>
          <a:xfrm>
            <a:off x="1265400" y="1609560"/>
            <a:ext cx="6613200" cy="440964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53"/>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200"/>
              <a:buFont typeface="Arial"/>
              <a:buNone/>
            </a:pPr>
            <a:r>
              <a:rPr b="0" i="0" lang="en-US" sz="3200" u="none" cap="none" strike="noStrike">
                <a:solidFill>
                  <a:schemeClr val="lt1"/>
                </a:solidFill>
                <a:latin typeface="Arial"/>
                <a:ea typeface="Arial"/>
                <a:cs typeface="Arial"/>
                <a:sym typeface="Arial"/>
              </a:rPr>
              <a:t>Examples of Algorithmic Problem Solving Example 2: Looking, Looking, Looking (1 of 5)</a:t>
            </a:r>
            <a:endParaRPr b="0" i="0" sz="3200" u="none" cap="none" strike="noStrike">
              <a:solidFill>
                <a:schemeClr val="dk1"/>
              </a:solidFill>
              <a:latin typeface="Calibri"/>
              <a:ea typeface="Calibri"/>
              <a:cs typeface="Calibri"/>
              <a:sym typeface="Calibri"/>
            </a:endParaRPr>
          </a:p>
        </p:txBody>
      </p:sp>
      <p:sp>
        <p:nvSpPr>
          <p:cNvPr id="282" name="Google Shape;282;p53"/>
          <p:cNvSpPr txBox="1"/>
          <p:nvPr>
            <p:ph idx="4294967295" type="body"/>
          </p:nvPr>
        </p:nvSpPr>
        <p:spPr>
          <a:xfrm>
            <a:off x="247320" y="1231200"/>
            <a:ext cx="8649000" cy="489456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600"/>
              <a:buFont typeface="Arial"/>
              <a:buNone/>
            </a:pPr>
            <a:r>
              <a:rPr b="0" i="0" lang="en-US" sz="2600" u="none" cap="none" strike="noStrike">
                <a:solidFill>
                  <a:schemeClr val="dk1"/>
                </a:solidFill>
                <a:latin typeface="Arial"/>
                <a:ea typeface="Arial"/>
                <a:cs typeface="Arial"/>
                <a:sym typeface="Arial"/>
              </a:rPr>
              <a:t>Assume that we have a list of 10,000 names that we define as </a:t>
            </a:r>
            <a:r>
              <a:rPr b="0" i="1" lang="en-US" sz="2600" u="none" cap="none" strike="noStrike">
                <a:solidFill>
                  <a:schemeClr val="dk1"/>
                </a:solidFill>
                <a:latin typeface="Arial"/>
                <a:ea typeface="Arial"/>
                <a:cs typeface="Arial"/>
                <a:sym typeface="Arial"/>
              </a:rPr>
              <a:t>N</a:t>
            </a:r>
            <a:r>
              <a:rPr b="0" baseline="-25000" i="1" lang="en-US" sz="2600" u="none" cap="none" strike="noStrike">
                <a:solidFill>
                  <a:schemeClr val="dk1"/>
                </a:solidFill>
                <a:latin typeface="Arial"/>
                <a:ea typeface="Arial"/>
                <a:cs typeface="Arial"/>
                <a:sym typeface="Arial"/>
              </a:rPr>
              <a:t>1</a:t>
            </a:r>
            <a:r>
              <a:rPr b="0" i="0" lang="en-US" sz="2600" u="none" cap="none" strike="noStrike">
                <a:solidFill>
                  <a:schemeClr val="dk1"/>
                </a:solidFill>
                <a:latin typeface="Arial"/>
                <a:ea typeface="Arial"/>
                <a:cs typeface="Arial"/>
                <a:sym typeface="Arial"/>
              </a:rPr>
              <a:t>,</a:t>
            </a:r>
            <a:r>
              <a:rPr b="0" i="1" lang="en-US" sz="2600" u="none" cap="none" strike="noStrike">
                <a:solidFill>
                  <a:schemeClr val="dk1"/>
                </a:solidFill>
                <a:latin typeface="Arial"/>
                <a:ea typeface="Arial"/>
                <a:cs typeface="Arial"/>
                <a:sym typeface="Arial"/>
              </a:rPr>
              <a:t> N</a:t>
            </a:r>
            <a:r>
              <a:rPr b="0" baseline="-25000" i="1" lang="en-US" sz="2600" u="none" cap="none" strike="noStrike">
                <a:solidFill>
                  <a:schemeClr val="dk1"/>
                </a:solidFill>
                <a:latin typeface="Arial"/>
                <a:ea typeface="Arial"/>
                <a:cs typeface="Arial"/>
                <a:sym typeface="Arial"/>
              </a:rPr>
              <a:t>2</a:t>
            </a:r>
            <a:r>
              <a:rPr b="0" i="0" lang="en-US" sz="2600" u="none" cap="none" strike="noStrike">
                <a:solidFill>
                  <a:schemeClr val="dk1"/>
                </a:solidFill>
                <a:latin typeface="Arial"/>
                <a:ea typeface="Arial"/>
                <a:cs typeface="Arial"/>
                <a:sym typeface="Arial"/>
              </a:rPr>
              <a:t>, </a:t>
            </a:r>
            <a:r>
              <a:rPr b="0" i="1" lang="en-US" sz="2600" u="none" cap="none" strike="noStrike">
                <a:solidFill>
                  <a:schemeClr val="dk1"/>
                </a:solidFill>
                <a:latin typeface="Arial"/>
                <a:ea typeface="Arial"/>
                <a:cs typeface="Arial"/>
                <a:sym typeface="Arial"/>
              </a:rPr>
              <a:t>N</a:t>
            </a:r>
            <a:r>
              <a:rPr b="0" baseline="-25000" i="1" lang="en-US" sz="2600" u="none" cap="none" strike="noStrike">
                <a:solidFill>
                  <a:schemeClr val="dk1"/>
                </a:solidFill>
                <a:latin typeface="Arial"/>
                <a:ea typeface="Arial"/>
                <a:cs typeface="Arial"/>
                <a:sym typeface="Arial"/>
              </a:rPr>
              <a:t>3</a:t>
            </a:r>
            <a:r>
              <a:rPr b="0" i="0" lang="en-US" sz="2600" u="none" cap="none" strike="noStrike">
                <a:solidFill>
                  <a:schemeClr val="dk1"/>
                </a:solidFill>
                <a:latin typeface="Arial"/>
                <a:ea typeface="Arial"/>
                <a:cs typeface="Arial"/>
                <a:sym typeface="Arial"/>
              </a:rPr>
              <a:t>, … , </a:t>
            </a:r>
            <a:r>
              <a:rPr b="0" i="1" lang="en-US" sz="2600" u="none" cap="none" strike="noStrike">
                <a:solidFill>
                  <a:schemeClr val="dk1"/>
                </a:solidFill>
                <a:latin typeface="Arial"/>
                <a:ea typeface="Arial"/>
                <a:cs typeface="Arial"/>
                <a:sym typeface="Arial"/>
              </a:rPr>
              <a:t>N</a:t>
            </a:r>
            <a:r>
              <a:rPr b="0" baseline="-25000" i="1" lang="en-US" sz="2600" u="none" cap="none" strike="noStrike">
                <a:solidFill>
                  <a:schemeClr val="dk1"/>
                </a:solidFill>
                <a:latin typeface="Arial"/>
                <a:ea typeface="Arial"/>
                <a:cs typeface="Arial"/>
                <a:sym typeface="Arial"/>
              </a:rPr>
              <a:t>10,000</a:t>
            </a:r>
            <a:r>
              <a:rPr b="0" i="0" lang="en-US" sz="2600" u="none" cap="none" strike="noStrike">
                <a:solidFill>
                  <a:schemeClr val="dk1"/>
                </a:solidFill>
                <a:latin typeface="Arial"/>
                <a:ea typeface="Arial"/>
                <a:cs typeface="Arial"/>
                <a:sym typeface="Arial"/>
              </a:rPr>
              <a:t>, along with the 10,000 telephone numbers of those individuals, denoted as </a:t>
            </a:r>
            <a:r>
              <a:rPr b="0" i="1" lang="en-US" sz="2600" u="none" cap="none" strike="noStrike">
                <a:solidFill>
                  <a:schemeClr val="dk1"/>
                </a:solidFill>
                <a:latin typeface="Arial"/>
                <a:ea typeface="Arial"/>
                <a:cs typeface="Arial"/>
                <a:sym typeface="Arial"/>
              </a:rPr>
              <a:t>T</a:t>
            </a:r>
            <a:r>
              <a:rPr b="0" baseline="-25000" i="1" lang="en-US" sz="2600" u="none" cap="none" strike="noStrike">
                <a:solidFill>
                  <a:schemeClr val="dk1"/>
                </a:solidFill>
                <a:latin typeface="Arial"/>
                <a:ea typeface="Arial"/>
                <a:cs typeface="Arial"/>
                <a:sym typeface="Arial"/>
              </a:rPr>
              <a:t>1</a:t>
            </a:r>
            <a:r>
              <a:rPr b="0" i="0" lang="en-US" sz="2600" u="none" cap="none" strike="noStrike">
                <a:solidFill>
                  <a:schemeClr val="dk1"/>
                </a:solidFill>
                <a:latin typeface="Arial"/>
                <a:ea typeface="Arial"/>
                <a:cs typeface="Arial"/>
                <a:sym typeface="Arial"/>
              </a:rPr>
              <a:t>, </a:t>
            </a:r>
            <a:r>
              <a:rPr b="0" i="1" lang="en-US" sz="2600" u="none" cap="none" strike="noStrike">
                <a:solidFill>
                  <a:schemeClr val="dk1"/>
                </a:solidFill>
                <a:latin typeface="Arial"/>
                <a:ea typeface="Arial"/>
                <a:cs typeface="Arial"/>
                <a:sym typeface="Arial"/>
              </a:rPr>
              <a:t>T</a:t>
            </a:r>
            <a:r>
              <a:rPr b="0" baseline="-25000" i="1" lang="en-US" sz="2600" u="none" cap="none" strike="noStrike">
                <a:solidFill>
                  <a:schemeClr val="dk1"/>
                </a:solidFill>
                <a:latin typeface="Arial"/>
                <a:ea typeface="Arial"/>
                <a:cs typeface="Arial"/>
                <a:sym typeface="Arial"/>
              </a:rPr>
              <a:t>2</a:t>
            </a:r>
            <a:r>
              <a:rPr b="0" i="0" lang="en-US" sz="2600" u="none" cap="none" strike="noStrike">
                <a:solidFill>
                  <a:schemeClr val="dk1"/>
                </a:solidFill>
                <a:latin typeface="Arial"/>
                <a:ea typeface="Arial"/>
                <a:cs typeface="Arial"/>
                <a:sym typeface="Arial"/>
              </a:rPr>
              <a:t>, </a:t>
            </a:r>
            <a:r>
              <a:rPr b="0" i="1" lang="en-US" sz="2600" u="none" cap="none" strike="noStrike">
                <a:solidFill>
                  <a:schemeClr val="dk1"/>
                </a:solidFill>
                <a:latin typeface="Arial"/>
                <a:ea typeface="Arial"/>
                <a:cs typeface="Arial"/>
                <a:sym typeface="Arial"/>
              </a:rPr>
              <a:t>T</a:t>
            </a:r>
            <a:r>
              <a:rPr b="0" baseline="-25000" i="1" lang="en-US" sz="2600" u="none" cap="none" strike="noStrike">
                <a:solidFill>
                  <a:schemeClr val="dk1"/>
                </a:solidFill>
                <a:latin typeface="Arial"/>
                <a:ea typeface="Arial"/>
                <a:cs typeface="Arial"/>
                <a:sym typeface="Arial"/>
              </a:rPr>
              <a:t>3</a:t>
            </a:r>
            <a:r>
              <a:rPr b="0" i="0" lang="en-US" sz="2600" u="none" cap="none" strike="noStrike">
                <a:solidFill>
                  <a:schemeClr val="dk1"/>
                </a:solidFill>
                <a:latin typeface="Arial"/>
                <a:ea typeface="Arial"/>
                <a:cs typeface="Arial"/>
                <a:sym typeface="Arial"/>
              </a:rPr>
              <a:t>, … , </a:t>
            </a:r>
            <a:r>
              <a:rPr b="0" i="1" lang="en-US" sz="2600" u="none" cap="none" strike="noStrike">
                <a:solidFill>
                  <a:schemeClr val="dk1"/>
                </a:solidFill>
                <a:latin typeface="Arial"/>
                <a:ea typeface="Arial"/>
                <a:cs typeface="Arial"/>
                <a:sym typeface="Arial"/>
              </a:rPr>
              <a:t>T</a:t>
            </a:r>
            <a:r>
              <a:rPr b="0" baseline="-25000" i="1" lang="en-US" sz="2600" u="none" cap="none" strike="noStrike">
                <a:solidFill>
                  <a:schemeClr val="dk1"/>
                </a:solidFill>
                <a:latin typeface="Arial"/>
                <a:ea typeface="Arial"/>
                <a:cs typeface="Arial"/>
                <a:sym typeface="Arial"/>
              </a:rPr>
              <a:t>10,000</a:t>
            </a:r>
            <a:r>
              <a:rPr b="0" i="0" lang="en-US" sz="2600" u="none" cap="none" strike="noStrike">
                <a:solidFill>
                  <a:schemeClr val="dk1"/>
                </a:solidFill>
                <a:latin typeface="Arial"/>
                <a:ea typeface="Arial"/>
                <a:cs typeface="Arial"/>
                <a:sym typeface="Arial"/>
              </a:rPr>
              <a:t>. To simplify the problem, we initially assume that all names in the book are unique and that the names need not be in alphabetical order.</a:t>
            </a:r>
            <a:endParaRPr b="0" i="0" sz="2600" u="none" cap="none" strike="noStrike">
              <a:solidFill>
                <a:schemeClr val="dk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54"/>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200"/>
              <a:buFont typeface="Arial"/>
              <a:buNone/>
            </a:pPr>
            <a:r>
              <a:rPr b="0" i="0" lang="en-US" sz="3200" u="none" cap="none" strike="noStrike">
                <a:solidFill>
                  <a:schemeClr val="lt1"/>
                </a:solidFill>
                <a:latin typeface="Arial"/>
                <a:ea typeface="Arial"/>
                <a:cs typeface="Arial"/>
                <a:sym typeface="Arial"/>
              </a:rPr>
              <a:t>Examples of Algorithmic Problem Solving Example 2: Looking, Looking, Looking (2 of 5)</a:t>
            </a:r>
            <a:endParaRPr b="0" i="0" sz="3200" u="none" cap="none" strike="noStrike">
              <a:solidFill>
                <a:schemeClr val="dk1"/>
              </a:solidFill>
              <a:latin typeface="Calibri"/>
              <a:ea typeface="Calibri"/>
              <a:cs typeface="Calibri"/>
              <a:sym typeface="Calibri"/>
            </a:endParaRPr>
          </a:p>
        </p:txBody>
      </p:sp>
      <p:sp>
        <p:nvSpPr>
          <p:cNvPr id="288" name="Google Shape;288;p54"/>
          <p:cNvSpPr txBox="1"/>
          <p:nvPr>
            <p:ph idx="4294967295" type="body"/>
          </p:nvPr>
        </p:nvSpPr>
        <p:spPr>
          <a:xfrm>
            <a:off x="247320" y="1231200"/>
            <a:ext cx="8649000" cy="489456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Three versions here illustrate </a:t>
            </a:r>
            <a:r>
              <a:rPr b="1" i="0" lang="en-US" sz="2600" u="none" cap="none" strike="noStrike">
                <a:solidFill>
                  <a:schemeClr val="dk1"/>
                </a:solidFill>
                <a:latin typeface="Arial"/>
                <a:ea typeface="Arial"/>
                <a:cs typeface="Arial"/>
                <a:sym typeface="Arial"/>
              </a:rPr>
              <a:t>algorithm discovery</a:t>
            </a:r>
            <a:r>
              <a:rPr b="0" i="0" lang="en-US" sz="2600" u="none" cap="none" strike="noStrike">
                <a:solidFill>
                  <a:schemeClr val="dk1"/>
                </a:solidFill>
                <a:latin typeface="Arial"/>
                <a:ea typeface="Arial"/>
                <a:cs typeface="Arial"/>
                <a:sym typeface="Arial"/>
              </a:rPr>
              <a:t>, working toward a correct, efficient solution:</a:t>
            </a:r>
            <a:endParaRPr b="0" i="0" sz="26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A sequential algorithm (no loops or conditionals)</a:t>
            </a:r>
            <a:endParaRPr b="0" i="0" sz="24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An incomplete iterative algorithm</a:t>
            </a:r>
            <a:endParaRPr b="0" i="0" sz="24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A correct algorithm</a:t>
            </a:r>
            <a:endParaRPr b="0" i="0" sz="2400" u="none" cap="none" strike="noStrike">
              <a:solidFill>
                <a:schemeClr val="dk1"/>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55"/>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200"/>
              <a:buFont typeface="Arial"/>
              <a:buNone/>
            </a:pPr>
            <a:r>
              <a:rPr b="0" i="0" lang="en-US" sz="3200" u="none" cap="none" strike="noStrike">
                <a:solidFill>
                  <a:schemeClr val="lt1"/>
                </a:solidFill>
                <a:latin typeface="Arial"/>
                <a:ea typeface="Arial"/>
                <a:cs typeface="Arial"/>
                <a:sym typeface="Arial"/>
              </a:rPr>
              <a:t>Examples of Algorithmic Problem Solving Example 2: Looking, Looking, Looking (3 of 5)</a:t>
            </a:r>
            <a:endParaRPr b="0" i="0" sz="3200" u="none" cap="none" strike="noStrike">
              <a:solidFill>
                <a:schemeClr val="dk1"/>
              </a:solidFill>
              <a:latin typeface="Calibri"/>
              <a:ea typeface="Calibri"/>
              <a:cs typeface="Calibri"/>
              <a:sym typeface="Calibri"/>
            </a:endParaRPr>
          </a:p>
        </p:txBody>
      </p:sp>
      <p:pic>
        <p:nvPicPr>
          <p:cNvPr descr="Step 1, get values for number, t sub 1, and so on, to t sub 10,000, and n sub 1, and so on, to n sub 10,000. Step 2, if number = t sub 1, then print the value of n sub 1. Step 2, if number = t sub 1, then print the value of n sub 1. Step 3, if number = t sub 2, then print the value of n sub 2. Step 4, if number = t sub 3, then print the value of n sub 3. Step 10000, if number = t sub 9999, then print the value of n sub 9999. Step 10001, if number = t sub 10000, then print the value of n sub 10000. Step 10002, stop. " id="294" name="Google Shape;294;p55"/>
          <p:cNvPicPr preferRelativeResize="0"/>
          <p:nvPr/>
        </p:nvPicPr>
        <p:blipFill rotWithShape="1">
          <a:blip r:embed="rId3">
            <a:alphaModFix/>
          </a:blip>
          <a:srcRect b="0" l="0" r="0" t="0"/>
          <a:stretch/>
        </p:blipFill>
        <p:spPr>
          <a:xfrm>
            <a:off x="1052280" y="1612800"/>
            <a:ext cx="7279560" cy="433044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56"/>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200"/>
              <a:buFont typeface="Arial"/>
              <a:buNone/>
            </a:pPr>
            <a:r>
              <a:rPr b="0" i="0" lang="en-US" sz="3200" u="none" cap="none" strike="noStrike">
                <a:solidFill>
                  <a:schemeClr val="lt1"/>
                </a:solidFill>
                <a:latin typeface="Arial"/>
                <a:ea typeface="Arial"/>
                <a:cs typeface="Arial"/>
                <a:sym typeface="Arial"/>
              </a:rPr>
              <a:t>Examples of Algorithmic Problem Solving Example 2: Looking, Looking, Looking (4 of 5)</a:t>
            </a:r>
            <a:endParaRPr b="0" i="0" sz="3200" u="none" cap="none" strike="noStrike">
              <a:solidFill>
                <a:schemeClr val="dk1"/>
              </a:solidFill>
              <a:latin typeface="Calibri"/>
              <a:ea typeface="Calibri"/>
              <a:cs typeface="Calibri"/>
              <a:sym typeface="Calibri"/>
            </a:endParaRPr>
          </a:p>
        </p:txBody>
      </p:sp>
      <p:pic>
        <p:nvPicPr>
          <p:cNvPr descr="Step 1, get values for number, t sub 1, and so on, to t sub 10,000, and n sub 1, and so on, to n sub 10,000. Step 2, set the value of i to 1 and set the value of found to no. Step 3, while, left parenthesis, found = no, right parenthesis, do steps 4 through 7. Step 4, indented once: if number is equal to the i t h number on the list, t i, then. Step 5, indented twice: print the name of the corresponding person, n i. Step 6, indented twice: set the value of found to yes. Indented once: else, left parenthesis, number is not equal to t i, right parenthesis. Step 7, indented twice: add 1 to the value of t i. Step 8, stop. " id="300" name="Google Shape;300;p56"/>
          <p:cNvPicPr preferRelativeResize="0"/>
          <p:nvPr/>
        </p:nvPicPr>
        <p:blipFill rotWithShape="1">
          <a:blip r:embed="rId3">
            <a:alphaModFix/>
          </a:blip>
          <a:srcRect b="0" l="0" r="0" t="0"/>
          <a:stretch/>
        </p:blipFill>
        <p:spPr>
          <a:xfrm>
            <a:off x="641520" y="1455840"/>
            <a:ext cx="8044920" cy="44874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57"/>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200"/>
              <a:buFont typeface="Arial"/>
              <a:buNone/>
            </a:pPr>
            <a:r>
              <a:rPr b="0" i="0" lang="en-US" sz="3200" u="none" cap="none" strike="noStrike">
                <a:solidFill>
                  <a:schemeClr val="lt1"/>
                </a:solidFill>
                <a:latin typeface="Arial"/>
                <a:ea typeface="Arial"/>
                <a:cs typeface="Arial"/>
                <a:sym typeface="Arial"/>
              </a:rPr>
              <a:t>Examples of Algorithmic Problem Solving Example 2: Looking, Looking, Looking (5 of 5)</a:t>
            </a:r>
            <a:endParaRPr b="0" i="0" sz="3200" u="none" cap="none" strike="noStrike">
              <a:solidFill>
                <a:schemeClr val="dk1"/>
              </a:solidFill>
              <a:latin typeface="Calibri"/>
              <a:ea typeface="Calibri"/>
              <a:cs typeface="Calibri"/>
              <a:sym typeface="Calibri"/>
            </a:endParaRPr>
          </a:p>
        </p:txBody>
      </p:sp>
      <p:pic>
        <p:nvPicPr>
          <p:cNvPr descr="Step 1, get values for number, t sub 1, and so on, to t sub 10,000, and n sub 1, and so on, to n sub 10,000. Step 2, set the value of i to 1 and set the value of found to no. Step 3, while both, left parenthesis, found = no, right parenthesis, and left parenthesis, i less than or equal to 10000, right parenthesis, do steps 4 through 7. Step 4, indented once: if number is equal to the i t h number on the list, t i, then. Step 5, indented twice: print the name of the corresponding person, n i. Step 6, indented twice: set the value of found to yes. Indented once: else, left parenthesis, number is not equal to t i, right parenthesis. Step 7, indented twice: add 1 to the value of i. Step 8, indented once: is, left parenthesis, found = no, right parenthesis, then. Step 9, print the message, single quote, sorry, this number is not in the directory, single quote. Step 10, stop. " id="306" name="Google Shape;306;p57"/>
          <p:cNvPicPr preferRelativeResize="0"/>
          <p:nvPr/>
        </p:nvPicPr>
        <p:blipFill rotWithShape="1">
          <a:blip r:embed="rId3">
            <a:alphaModFix/>
          </a:blip>
          <a:srcRect b="0" l="0" r="0" t="0"/>
          <a:stretch/>
        </p:blipFill>
        <p:spPr>
          <a:xfrm>
            <a:off x="784080" y="1371600"/>
            <a:ext cx="7575120" cy="480024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31"/>
          <p:cNvSpPr txBox="1"/>
          <p:nvPr>
            <p:ph idx="4294967295" type="title"/>
          </p:nvPr>
        </p:nvSpPr>
        <p:spPr>
          <a:xfrm>
            <a:off x="-29160" y="0"/>
            <a:ext cx="9143640" cy="1060200"/>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Learning Objectives (2 of 2)</a:t>
            </a:r>
            <a:endParaRPr b="0" i="0" sz="3600" u="none" cap="none" strike="noStrike">
              <a:solidFill>
                <a:schemeClr val="dk1"/>
              </a:solidFill>
              <a:latin typeface="Calibri"/>
              <a:ea typeface="Calibri"/>
              <a:cs typeface="Calibri"/>
              <a:sym typeface="Calibri"/>
            </a:endParaRPr>
          </a:p>
        </p:txBody>
      </p:sp>
      <p:sp>
        <p:nvSpPr>
          <p:cNvPr id="148" name="Google Shape;148;p31"/>
          <p:cNvSpPr txBox="1"/>
          <p:nvPr>
            <p:ph idx="4294967295" type="body"/>
          </p:nvPr>
        </p:nvSpPr>
        <p:spPr>
          <a:xfrm>
            <a:off x="122760" y="1269360"/>
            <a:ext cx="8870760" cy="4760280"/>
          </a:xfrm>
          <a:prstGeom prst="rect">
            <a:avLst/>
          </a:prstGeom>
          <a:noFill/>
          <a:ln>
            <a:noFill/>
          </a:ln>
        </p:spPr>
        <p:txBody>
          <a:bodyPr anchorCtr="0" anchor="t" bIns="45700" lIns="91425" spcFirstLastPara="1" rIns="91425" wrap="square" tIns="45700">
            <a:normAutofit/>
          </a:bodyPr>
          <a:lstStyle/>
          <a:p>
            <a:pPr indent="-457200" lvl="0" marL="457200" marR="0" rtl="0" algn="l">
              <a:lnSpc>
                <a:spcPct val="100000"/>
              </a:lnSpc>
              <a:spcBef>
                <a:spcPts val="0"/>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Illustrate the operation of algorithms for:</a:t>
            </a:r>
            <a:endParaRPr b="0" i="0" sz="2600" u="none" cap="none" strike="noStrike">
              <a:solidFill>
                <a:schemeClr val="dk1"/>
              </a:solidFill>
              <a:latin typeface="Calibri"/>
              <a:ea typeface="Calibri"/>
              <a:cs typeface="Calibri"/>
              <a:sym typeface="Calibri"/>
            </a:endParaRPr>
          </a:p>
          <a:p>
            <a:pPr indent="-457200" lvl="1" marL="914400" marR="0" rtl="0" algn="l">
              <a:lnSpc>
                <a:spcPct val="100000"/>
              </a:lnSpc>
              <a:spcBef>
                <a:spcPts val="624"/>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Multiplication by repeated addition</a:t>
            </a:r>
            <a:endParaRPr b="0" i="0" sz="2400" u="none" cap="none" strike="noStrike">
              <a:solidFill>
                <a:schemeClr val="dk1"/>
              </a:solidFill>
              <a:latin typeface="Calibri"/>
              <a:ea typeface="Calibri"/>
              <a:cs typeface="Calibri"/>
              <a:sym typeface="Calibri"/>
            </a:endParaRPr>
          </a:p>
          <a:p>
            <a:pPr indent="-457200" lvl="1" marL="914400" marR="0" rtl="0" algn="l">
              <a:lnSpc>
                <a:spcPct val="100000"/>
              </a:lnSpc>
              <a:spcBef>
                <a:spcPts val="624"/>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Sequential search of a collection of values</a:t>
            </a:r>
            <a:endParaRPr b="0" i="0" sz="2400" u="none" cap="none" strike="noStrike">
              <a:solidFill>
                <a:schemeClr val="dk1"/>
              </a:solidFill>
              <a:latin typeface="Calibri"/>
              <a:ea typeface="Calibri"/>
              <a:cs typeface="Calibri"/>
              <a:sym typeface="Calibri"/>
            </a:endParaRPr>
          </a:p>
          <a:p>
            <a:pPr indent="-457200" lvl="1" marL="914400" marR="0" rtl="0" algn="l">
              <a:lnSpc>
                <a:spcPct val="100000"/>
              </a:lnSpc>
              <a:spcBef>
                <a:spcPts val="624"/>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Finding the maximum element in a collection</a:t>
            </a:r>
            <a:endParaRPr b="0" i="0" sz="2400" u="none" cap="none" strike="noStrike">
              <a:solidFill>
                <a:schemeClr val="dk1"/>
              </a:solidFill>
              <a:latin typeface="Calibri"/>
              <a:ea typeface="Calibri"/>
              <a:cs typeface="Calibri"/>
              <a:sym typeface="Calibri"/>
            </a:endParaRPr>
          </a:p>
          <a:p>
            <a:pPr indent="-457200" lvl="1" marL="914400" marR="0" rtl="0" algn="l">
              <a:lnSpc>
                <a:spcPct val="100000"/>
              </a:lnSpc>
              <a:spcBef>
                <a:spcPts val="624"/>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Finding a pattern string in a larger piece of text</a:t>
            </a:r>
            <a:endParaRPr b="0" i="0" sz="2400" u="none" cap="none" strike="noStrike">
              <a:solidFill>
                <a:schemeClr val="dk1"/>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58"/>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Examples of Algorithmic Problem Solving Example 3: Big, Bigger, Biggest (1 of 2)</a:t>
            </a:r>
            <a:endParaRPr b="0" i="0" sz="3600" u="none" cap="none" strike="noStrike">
              <a:solidFill>
                <a:schemeClr val="dk1"/>
              </a:solidFill>
              <a:latin typeface="Calibri"/>
              <a:ea typeface="Calibri"/>
              <a:cs typeface="Calibri"/>
              <a:sym typeface="Calibri"/>
            </a:endParaRPr>
          </a:p>
        </p:txBody>
      </p:sp>
      <p:sp>
        <p:nvSpPr>
          <p:cNvPr id="312" name="Google Shape;312;p58"/>
          <p:cNvSpPr txBox="1"/>
          <p:nvPr>
            <p:ph idx="4294967295" type="body"/>
          </p:nvPr>
        </p:nvSpPr>
        <p:spPr>
          <a:xfrm>
            <a:off x="247320" y="1231200"/>
            <a:ext cx="8649000" cy="489456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rgbClr val="34B14B"/>
              </a:buClr>
              <a:buSzPts val="2600"/>
              <a:buFont typeface="Arial"/>
              <a:buChar char="•"/>
            </a:pPr>
            <a:r>
              <a:rPr b="1" i="0" lang="en-US" sz="2600" u="none" cap="none" strike="noStrike">
                <a:solidFill>
                  <a:schemeClr val="dk1"/>
                </a:solidFill>
                <a:latin typeface="Arial"/>
                <a:ea typeface="Arial"/>
                <a:cs typeface="Arial"/>
                <a:sym typeface="Arial"/>
              </a:rPr>
              <a:t>Library:</a:t>
            </a:r>
            <a:r>
              <a:rPr b="0" i="0" lang="en-US" sz="2600" u="none" cap="none" strike="noStrike">
                <a:solidFill>
                  <a:schemeClr val="dk1"/>
                </a:solidFill>
                <a:latin typeface="Arial"/>
                <a:ea typeface="Arial"/>
                <a:cs typeface="Arial"/>
                <a:sym typeface="Arial"/>
              </a:rPr>
              <a:t> A collection of prewritten, useful algorithms</a:t>
            </a:r>
            <a:endParaRPr b="0" i="0" sz="26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A “building-block” algorithm used in many libraries:</a:t>
            </a:r>
            <a:endParaRPr b="0" i="0" sz="26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chemeClr val="dk1"/>
              </a:buClr>
              <a:buSzPts val="2600"/>
              <a:buFont typeface="Arial"/>
              <a:buNone/>
            </a:pPr>
            <a:r>
              <a:rPr b="0" i="0" lang="en-US" sz="2600" u="none" cap="none" strike="noStrike">
                <a:solidFill>
                  <a:schemeClr val="dk1"/>
                </a:solidFill>
                <a:latin typeface="Arial"/>
                <a:ea typeface="Arial"/>
                <a:cs typeface="Arial"/>
                <a:sym typeface="Arial"/>
              </a:rPr>
              <a:t>	Given a value </a:t>
            </a:r>
            <a:r>
              <a:rPr b="0" i="1" lang="en-US" sz="2600" u="none" cap="none" strike="noStrike">
                <a:solidFill>
                  <a:schemeClr val="dk1"/>
                </a:solidFill>
                <a:latin typeface="Arial"/>
                <a:ea typeface="Arial"/>
                <a:cs typeface="Arial"/>
                <a:sym typeface="Arial"/>
              </a:rPr>
              <a:t>n</a:t>
            </a:r>
            <a:r>
              <a:rPr b="0" i="0" lang="en-US" sz="2600" u="none" cap="none" strike="noStrike">
                <a:solidFill>
                  <a:schemeClr val="dk1"/>
                </a:solidFill>
                <a:latin typeface="Arial"/>
                <a:ea typeface="Arial"/>
                <a:cs typeface="Arial"/>
                <a:sym typeface="Arial"/>
              </a:rPr>
              <a:t> ≥ 1 and a list containing exactly n unique numbers called </a:t>
            </a:r>
            <a:r>
              <a:rPr b="0" i="1" lang="en-US" sz="2600" u="none" cap="none" strike="noStrike">
                <a:solidFill>
                  <a:schemeClr val="dk1"/>
                </a:solidFill>
                <a:latin typeface="Arial"/>
                <a:ea typeface="Arial"/>
                <a:cs typeface="Arial"/>
                <a:sym typeface="Arial"/>
              </a:rPr>
              <a:t>A</a:t>
            </a:r>
            <a:r>
              <a:rPr b="0" baseline="-25000" i="1" lang="en-US" sz="2600" u="none" cap="none" strike="noStrike">
                <a:solidFill>
                  <a:schemeClr val="dk1"/>
                </a:solidFill>
                <a:latin typeface="Arial"/>
                <a:ea typeface="Arial"/>
                <a:cs typeface="Arial"/>
                <a:sym typeface="Arial"/>
              </a:rPr>
              <a:t>1</a:t>
            </a:r>
            <a:r>
              <a:rPr b="0" i="0" lang="en-US" sz="2600" u="none" cap="none" strike="noStrike">
                <a:solidFill>
                  <a:schemeClr val="dk1"/>
                </a:solidFill>
                <a:latin typeface="Arial"/>
                <a:ea typeface="Arial"/>
                <a:cs typeface="Arial"/>
                <a:sym typeface="Arial"/>
              </a:rPr>
              <a:t>, </a:t>
            </a:r>
            <a:r>
              <a:rPr b="0" i="1" lang="en-US" sz="2600" u="none" cap="none" strike="noStrike">
                <a:solidFill>
                  <a:schemeClr val="dk1"/>
                </a:solidFill>
                <a:latin typeface="Arial"/>
                <a:ea typeface="Arial"/>
                <a:cs typeface="Arial"/>
                <a:sym typeface="Arial"/>
              </a:rPr>
              <a:t>A</a:t>
            </a:r>
            <a:r>
              <a:rPr b="0" baseline="-25000" i="1" lang="en-US" sz="2600" u="none" cap="none" strike="noStrike">
                <a:solidFill>
                  <a:schemeClr val="dk1"/>
                </a:solidFill>
                <a:latin typeface="Arial"/>
                <a:ea typeface="Arial"/>
                <a:cs typeface="Arial"/>
                <a:sym typeface="Arial"/>
              </a:rPr>
              <a:t>2</a:t>
            </a:r>
            <a:r>
              <a:rPr b="0" i="0" lang="en-US" sz="2600" u="none" cap="none" strike="noStrike">
                <a:solidFill>
                  <a:schemeClr val="dk1"/>
                </a:solidFill>
                <a:latin typeface="Arial"/>
                <a:ea typeface="Arial"/>
                <a:cs typeface="Arial"/>
                <a:sym typeface="Arial"/>
              </a:rPr>
              <a:t>, … , </a:t>
            </a:r>
            <a:r>
              <a:rPr b="0" i="1" lang="en-US" sz="2600" u="none" cap="none" strike="noStrike">
                <a:solidFill>
                  <a:schemeClr val="dk1"/>
                </a:solidFill>
                <a:latin typeface="Arial"/>
                <a:ea typeface="Arial"/>
                <a:cs typeface="Arial"/>
                <a:sym typeface="Arial"/>
              </a:rPr>
              <a:t>A</a:t>
            </a:r>
            <a:r>
              <a:rPr b="0" baseline="-25000" i="1" lang="en-US" sz="2600" u="none" cap="none" strike="noStrike">
                <a:solidFill>
                  <a:schemeClr val="dk1"/>
                </a:solidFill>
                <a:latin typeface="Arial"/>
                <a:ea typeface="Arial"/>
                <a:cs typeface="Arial"/>
                <a:sym typeface="Arial"/>
              </a:rPr>
              <a:t>n</a:t>
            </a:r>
            <a:r>
              <a:rPr b="0" i="0" lang="en-US" sz="2600" u="none" cap="none" strike="noStrike">
                <a:solidFill>
                  <a:schemeClr val="dk1"/>
                </a:solidFill>
                <a:latin typeface="Arial"/>
                <a:ea typeface="Arial"/>
                <a:cs typeface="Arial"/>
                <a:sym typeface="Arial"/>
              </a:rPr>
              <a:t>, find and print out both the largest value in the list and the position in the list where that largest value occurred.</a:t>
            </a:r>
            <a:endParaRPr b="0" i="0" sz="2600" u="none" cap="none" strike="noStrike">
              <a:solidFill>
                <a:schemeClr val="dk1"/>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59"/>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Examples of Algorithmic Problem Solving Example 3: Big, Bigger, Biggest (2 of 2)</a:t>
            </a:r>
            <a:endParaRPr b="0" i="0" sz="3600" u="none" cap="none" strike="noStrike">
              <a:solidFill>
                <a:schemeClr val="dk1"/>
              </a:solidFill>
              <a:latin typeface="Calibri"/>
              <a:ea typeface="Calibri"/>
              <a:cs typeface="Calibri"/>
              <a:sym typeface="Calibri"/>
            </a:endParaRPr>
          </a:p>
        </p:txBody>
      </p:sp>
      <p:pic>
        <p:nvPicPr>
          <p:cNvPr descr="Get a value for n, the size of the list. Get values for ay sub 1, ay sub 2, and so on, to ay sub n, the list to be searched. Set the value of largest so far to ay sub 1. Set the value of location to 1. Set the value of i to 2. Line 1: while, left parenthesis, i less than n, right parenthesis, do. Line 2, indented once: if ay i greater than, largest so far then. Line 3, indented twice: set largest so far to ay i. Line 4, indented twice: set location to i. Line 5, indented once: add 1 to the value of i. Line 6: end of the loop. Line 7: print out the values of largest so far and location. Line 8: stop" id="318" name="Google Shape;318;p59"/>
          <p:cNvPicPr preferRelativeResize="0"/>
          <p:nvPr/>
        </p:nvPicPr>
        <p:blipFill rotWithShape="1">
          <a:blip r:embed="rId3">
            <a:alphaModFix/>
          </a:blip>
          <a:srcRect b="0" l="0" r="0" t="0"/>
          <a:stretch/>
        </p:blipFill>
        <p:spPr>
          <a:xfrm>
            <a:off x="1233720" y="1462320"/>
            <a:ext cx="6695640" cy="453672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60"/>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Examples of Algorithmic Problem Solving Example 4: Meeting Your Match (1 of 4)</a:t>
            </a:r>
            <a:endParaRPr b="0" i="0" sz="3600" u="none" cap="none" strike="noStrike">
              <a:solidFill>
                <a:schemeClr val="dk1"/>
              </a:solidFill>
              <a:latin typeface="Calibri"/>
              <a:ea typeface="Calibri"/>
              <a:cs typeface="Calibri"/>
              <a:sym typeface="Calibri"/>
            </a:endParaRPr>
          </a:p>
        </p:txBody>
      </p:sp>
      <p:sp>
        <p:nvSpPr>
          <p:cNvPr id="324" name="Google Shape;324;p60"/>
          <p:cNvSpPr txBox="1"/>
          <p:nvPr>
            <p:ph idx="4294967295" type="body"/>
          </p:nvPr>
        </p:nvSpPr>
        <p:spPr>
          <a:xfrm>
            <a:off x="247320" y="1231200"/>
            <a:ext cx="8649000" cy="489456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Pattern matching: common across many applications, such as:</a:t>
            </a:r>
            <a:endParaRPr b="0" i="0" sz="26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Word processor search, web search, image analysis, and human genome project</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479"/>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Let’s formally define the pattern-matching problem as follows:</a:t>
            </a:r>
            <a:endParaRPr b="0" i="0" sz="2400" u="none" cap="none" strike="noStrike">
              <a:solidFill>
                <a:schemeClr val="dk1"/>
              </a:solidFill>
              <a:latin typeface="Calibri"/>
              <a:ea typeface="Calibri"/>
              <a:cs typeface="Calibri"/>
              <a:sym typeface="Calibri"/>
            </a:endParaRPr>
          </a:p>
          <a:p>
            <a:pPr indent="0" lvl="0" marL="0" marR="0" rtl="0" algn="l">
              <a:lnSpc>
                <a:spcPct val="100000"/>
              </a:lnSpc>
              <a:spcBef>
                <a:spcPts val="479"/>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You will be given some text composed of </a:t>
            </a:r>
            <a:r>
              <a:rPr b="0" i="1" lang="en-US" sz="2400" u="none" cap="none" strike="noStrike">
                <a:solidFill>
                  <a:schemeClr val="dk1"/>
                </a:solidFill>
                <a:latin typeface="Arial"/>
                <a:ea typeface="Arial"/>
                <a:cs typeface="Arial"/>
                <a:sym typeface="Arial"/>
              </a:rPr>
              <a:t>n</a:t>
            </a:r>
            <a:r>
              <a:rPr b="0" i="0" lang="en-US" sz="2400" u="none" cap="none" strike="noStrike">
                <a:solidFill>
                  <a:schemeClr val="dk1"/>
                </a:solidFill>
                <a:latin typeface="Arial"/>
                <a:ea typeface="Arial"/>
                <a:cs typeface="Arial"/>
                <a:sym typeface="Arial"/>
              </a:rPr>
              <a:t> characters that will be referred to as </a:t>
            </a:r>
            <a:r>
              <a:rPr b="0" i="1" lang="en-US" sz="2400" u="none" cap="none" strike="noStrike">
                <a:solidFill>
                  <a:schemeClr val="dk1"/>
                </a:solidFill>
                <a:latin typeface="Arial"/>
                <a:ea typeface="Arial"/>
                <a:cs typeface="Arial"/>
                <a:sym typeface="Arial"/>
              </a:rPr>
              <a:t>T</a:t>
            </a:r>
            <a:r>
              <a:rPr b="0" baseline="-25000" i="1" lang="en-US" sz="2400" u="none" cap="none" strike="noStrike">
                <a:solidFill>
                  <a:schemeClr val="dk1"/>
                </a:solidFill>
                <a:latin typeface="Arial"/>
                <a:ea typeface="Arial"/>
                <a:cs typeface="Arial"/>
                <a:sym typeface="Arial"/>
              </a:rPr>
              <a:t>1</a:t>
            </a:r>
            <a:r>
              <a:rPr b="0" i="0" lang="en-US" sz="2400" u="none" cap="none" strike="noStrike">
                <a:solidFill>
                  <a:schemeClr val="dk1"/>
                </a:solidFill>
                <a:latin typeface="Arial"/>
                <a:ea typeface="Arial"/>
                <a:cs typeface="Arial"/>
                <a:sym typeface="Arial"/>
              </a:rPr>
              <a:t> </a:t>
            </a:r>
            <a:r>
              <a:rPr b="0" i="1" lang="en-US" sz="2400" u="none" cap="none" strike="noStrike">
                <a:solidFill>
                  <a:schemeClr val="dk1"/>
                </a:solidFill>
                <a:latin typeface="Arial"/>
                <a:ea typeface="Arial"/>
                <a:cs typeface="Arial"/>
                <a:sym typeface="Arial"/>
              </a:rPr>
              <a:t>T</a:t>
            </a:r>
            <a:r>
              <a:rPr b="0" baseline="-25000" i="1" lang="en-US" sz="2400" u="none" cap="none" strike="noStrike">
                <a:solidFill>
                  <a:schemeClr val="dk1"/>
                </a:solidFill>
                <a:latin typeface="Arial"/>
                <a:ea typeface="Arial"/>
                <a:cs typeface="Arial"/>
                <a:sym typeface="Arial"/>
              </a:rPr>
              <a:t>2</a:t>
            </a:r>
            <a:r>
              <a:rPr b="0" i="0" lang="en-US" sz="2400" u="none" cap="none" strike="noStrike">
                <a:solidFill>
                  <a:schemeClr val="dk1"/>
                </a:solidFill>
                <a:latin typeface="Arial"/>
                <a:ea typeface="Arial"/>
                <a:cs typeface="Arial"/>
                <a:sym typeface="Arial"/>
              </a:rPr>
              <a:t> … </a:t>
            </a:r>
            <a:r>
              <a:rPr b="0" i="1" lang="en-US" sz="2400" u="none" cap="none" strike="noStrike">
                <a:solidFill>
                  <a:schemeClr val="dk1"/>
                </a:solidFill>
                <a:latin typeface="Arial"/>
                <a:ea typeface="Arial"/>
                <a:cs typeface="Arial"/>
                <a:sym typeface="Arial"/>
              </a:rPr>
              <a:t>T</a:t>
            </a:r>
            <a:r>
              <a:rPr b="0" baseline="-25000" i="1" lang="en-US" sz="2400" u="none" cap="none" strike="noStrike">
                <a:solidFill>
                  <a:schemeClr val="dk1"/>
                </a:solidFill>
                <a:latin typeface="Arial"/>
                <a:ea typeface="Arial"/>
                <a:cs typeface="Arial"/>
                <a:sym typeface="Arial"/>
              </a:rPr>
              <a:t>n</a:t>
            </a:r>
            <a:r>
              <a:rPr b="0" i="0" lang="en-US" sz="2400" u="none" cap="none" strike="noStrike">
                <a:solidFill>
                  <a:schemeClr val="dk1"/>
                </a:solidFill>
                <a:latin typeface="Arial"/>
                <a:ea typeface="Arial"/>
                <a:cs typeface="Arial"/>
                <a:sym typeface="Arial"/>
              </a:rPr>
              <a:t>. You will also be given a pattern of </a:t>
            </a:r>
            <a:r>
              <a:rPr b="0" i="1" lang="en-US" sz="2400" u="none" cap="none" strike="noStrike">
                <a:solidFill>
                  <a:schemeClr val="dk1"/>
                </a:solidFill>
                <a:latin typeface="Arial"/>
                <a:ea typeface="Arial"/>
                <a:cs typeface="Arial"/>
                <a:sym typeface="Arial"/>
              </a:rPr>
              <a:t>m</a:t>
            </a:r>
            <a:r>
              <a:rPr b="0" i="0" lang="en-US" sz="2400" u="none" cap="none" strike="noStrike">
                <a:solidFill>
                  <a:schemeClr val="dk1"/>
                </a:solidFill>
                <a:latin typeface="Arial"/>
                <a:ea typeface="Arial"/>
                <a:cs typeface="Arial"/>
                <a:sym typeface="Arial"/>
              </a:rPr>
              <a:t> characters, </a:t>
            </a:r>
            <a:r>
              <a:rPr b="0" i="1" lang="en-US" sz="2400" u="none" cap="none" strike="noStrike">
                <a:solidFill>
                  <a:schemeClr val="dk1"/>
                </a:solidFill>
                <a:latin typeface="Arial"/>
                <a:ea typeface="Arial"/>
                <a:cs typeface="Arial"/>
                <a:sym typeface="Arial"/>
              </a:rPr>
              <a:t>m </a:t>
            </a:r>
            <a:r>
              <a:rPr b="0" i="0" lang="en-US" sz="2400" u="none" cap="none" strike="noStrike">
                <a:solidFill>
                  <a:schemeClr val="dk1"/>
                </a:solidFill>
                <a:latin typeface="Arial"/>
                <a:ea typeface="Arial"/>
                <a:cs typeface="Arial"/>
                <a:sym typeface="Arial"/>
              </a:rPr>
              <a:t>≤ </a:t>
            </a:r>
            <a:r>
              <a:rPr b="0" i="1" lang="en-US" sz="2400" u="none" cap="none" strike="noStrike">
                <a:solidFill>
                  <a:schemeClr val="dk1"/>
                </a:solidFill>
                <a:latin typeface="Arial"/>
                <a:ea typeface="Arial"/>
                <a:cs typeface="Arial"/>
                <a:sym typeface="Arial"/>
              </a:rPr>
              <a:t>n</a:t>
            </a:r>
            <a:r>
              <a:rPr b="0" i="0" lang="en-US" sz="2400" u="none" cap="none" strike="noStrike">
                <a:solidFill>
                  <a:schemeClr val="dk1"/>
                </a:solidFill>
                <a:latin typeface="Arial"/>
                <a:ea typeface="Arial"/>
                <a:cs typeface="Arial"/>
                <a:sym typeface="Arial"/>
              </a:rPr>
              <a:t>, that will be represented as </a:t>
            </a:r>
            <a:r>
              <a:rPr b="0" i="1" lang="en-US" sz="2400" u="none" cap="none" strike="noStrike">
                <a:solidFill>
                  <a:schemeClr val="dk1"/>
                </a:solidFill>
                <a:latin typeface="Arial"/>
                <a:ea typeface="Arial"/>
                <a:cs typeface="Arial"/>
                <a:sym typeface="Arial"/>
              </a:rPr>
              <a:t>P</a:t>
            </a:r>
            <a:r>
              <a:rPr b="0" baseline="-25000" i="1" lang="en-US" sz="2400" u="none" cap="none" strike="noStrike">
                <a:solidFill>
                  <a:schemeClr val="dk1"/>
                </a:solidFill>
                <a:latin typeface="Arial"/>
                <a:ea typeface="Arial"/>
                <a:cs typeface="Arial"/>
                <a:sym typeface="Arial"/>
              </a:rPr>
              <a:t>1</a:t>
            </a:r>
            <a:r>
              <a:rPr b="0" i="1" lang="en-US" sz="2400" u="none" cap="none" strike="noStrike">
                <a:solidFill>
                  <a:schemeClr val="dk1"/>
                </a:solidFill>
                <a:latin typeface="Arial"/>
                <a:ea typeface="Arial"/>
                <a:cs typeface="Arial"/>
                <a:sym typeface="Arial"/>
              </a:rPr>
              <a:t> P</a:t>
            </a:r>
            <a:r>
              <a:rPr b="0" baseline="-25000" i="1" lang="en-US" sz="2400" u="none" cap="none" strike="noStrike">
                <a:solidFill>
                  <a:schemeClr val="dk1"/>
                </a:solidFill>
                <a:latin typeface="Arial"/>
                <a:ea typeface="Arial"/>
                <a:cs typeface="Arial"/>
                <a:sym typeface="Arial"/>
              </a:rPr>
              <a:t>2</a:t>
            </a:r>
            <a:r>
              <a:rPr b="0" i="1" lang="en-US" sz="2400" u="none" cap="none" strike="noStrike">
                <a:solidFill>
                  <a:schemeClr val="dk1"/>
                </a:solidFill>
                <a:latin typeface="Arial"/>
                <a:ea typeface="Arial"/>
                <a:cs typeface="Arial"/>
                <a:sym typeface="Arial"/>
              </a:rPr>
              <a:t> </a:t>
            </a:r>
            <a:r>
              <a:rPr b="0" i="0" lang="en-US" sz="2400" u="none" cap="none" strike="noStrike">
                <a:solidFill>
                  <a:schemeClr val="dk1"/>
                </a:solidFill>
                <a:latin typeface="Arial"/>
                <a:ea typeface="Arial"/>
                <a:cs typeface="Arial"/>
                <a:sym typeface="Arial"/>
              </a:rPr>
              <a:t>… </a:t>
            </a:r>
            <a:r>
              <a:rPr b="0" i="1" lang="en-US" sz="2400" u="none" cap="none" strike="noStrike">
                <a:solidFill>
                  <a:schemeClr val="dk1"/>
                </a:solidFill>
                <a:latin typeface="Arial"/>
                <a:ea typeface="Arial"/>
                <a:cs typeface="Arial"/>
                <a:sym typeface="Arial"/>
              </a:rPr>
              <a:t>P</a:t>
            </a:r>
            <a:r>
              <a:rPr b="0" baseline="-25000" i="1" lang="en-US" sz="2400" u="none" cap="none" strike="noStrike">
                <a:solidFill>
                  <a:schemeClr val="dk1"/>
                </a:solidFill>
                <a:latin typeface="Arial"/>
                <a:ea typeface="Arial"/>
                <a:cs typeface="Arial"/>
                <a:sym typeface="Arial"/>
              </a:rPr>
              <a:t>m</a:t>
            </a:r>
            <a:r>
              <a:rPr b="0" i="0" lang="en-US" sz="2400" u="none" cap="none" strike="noStrike">
                <a:solidFill>
                  <a:schemeClr val="dk1"/>
                </a:solidFill>
                <a:latin typeface="Arial"/>
                <a:ea typeface="Arial"/>
                <a:cs typeface="Arial"/>
                <a:sym typeface="Arial"/>
              </a:rPr>
              <a:t>. The algorithm must locate every occurrence of the given pattern within the text. The output of the algorithm is the location in the text where each match occurred.</a:t>
            </a:r>
            <a:endParaRPr b="0" i="0" sz="2400" u="none" cap="none" strike="noStrike">
              <a:solidFill>
                <a:schemeClr val="dk1"/>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61"/>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Examples of Algorithmic Problem Solving Example 4: Meeting Your Match (2 of 4)</a:t>
            </a:r>
            <a:endParaRPr b="0" i="0" sz="3600" u="none" cap="none" strike="noStrike">
              <a:solidFill>
                <a:schemeClr val="dk1"/>
              </a:solidFill>
              <a:latin typeface="Calibri"/>
              <a:ea typeface="Calibri"/>
              <a:cs typeface="Calibri"/>
              <a:sym typeface="Calibri"/>
            </a:endParaRPr>
          </a:p>
        </p:txBody>
      </p:sp>
      <p:sp>
        <p:nvSpPr>
          <p:cNvPr id="330" name="Google Shape;330;p61"/>
          <p:cNvSpPr txBox="1"/>
          <p:nvPr>
            <p:ph idx="4294967295" type="body"/>
          </p:nvPr>
        </p:nvSpPr>
        <p:spPr>
          <a:xfrm>
            <a:off x="247320" y="1231200"/>
            <a:ext cx="8649000" cy="489456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Algorithm has two parts:</a:t>
            </a:r>
            <a:endParaRPr b="0" i="0" sz="26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Noto Sans Symbols"/>
              <a:buAutoNum type="arabicPeriod"/>
            </a:pPr>
            <a:r>
              <a:rPr b="0" i="0" lang="en-US" sz="2400" u="none" cap="none" strike="noStrike">
                <a:solidFill>
                  <a:schemeClr val="dk1"/>
                </a:solidFill>
                <a:latin typeface="Arial"/>
                <a:ea typeface="Arial"/>
                <a:cs typeface="Arial"/>
                <a:sym typeface="Arial"/>
              </a:rPr>
              <a:t>Sliding the pattern along the text, aligning it with each position in turn</a:t>
            </a:r>
            <a:endParaRPr b="0" i="0" sz="24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Noto Sans Symbols"/>
              <a:buAutoNum type="arabicPeriod"/>
            </a:pPr>
            <a:r>
              <a:rPr b="0" i="0" lang="en-US" sz="2400" u="none" cap="none" strike="noStrike">
                <a:solidFill>
                  <a:schemeClr val="dk1"/>
                </a:solidFill>
                <a:latin typeface="Arial"/>
                <a:ea typeface="Arial"/>
                <a:cs typeface="Arial"/>
                <a:sym typeface="Arial"/>
              </a:rPr>
              <a:t>Given a particular alignment, determine if there is a match at that location</a:t>
            </a:r>
            <a:endParaRPr b="0" i="0" sz="24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Solve parts separately and use</a:t>
            </a:r>
            <a:endParaRPr b="0" i="0" sz="2600" u="none" cap="none" strike="noStrike">
              <a:solidFill>
                <a:schemeClr val="dk1"/>
              </a:solidFill>
              <a:latin typeface="Calibri"/>
              <a:ea typeface="Calibri"/>
              <a:cs typeface="Calibri"/>
              <a:sym typeface="Calibri"/>
            </a:endParaRPr>
          </a:p>
          <a:p>
            <a:pPr indent="-343079" lvl="1" marL="914400" marR="0" rtl="0" algn="l">
              <a:lnSpc>
                <a:spcPct val="100000"/>
              </a:lnSpc>
              <a:spcBef>
                <a:spcPts val="479"/>
              </a:spcBef>
              <a:spcAft>
                <a:spcPts val="0"/>
              </a:spcAft>
              <a:buClr>
                <a:srgbClr val="34B14B"/>
              </a:buClr>
              <a:buSzPts val="2400"/>
              <a:buFont typeface="Arial"/>
              <a:buChar char="–"/>
            </a:pPr>
            <a:r>
              <a:rPr b="1" i="0" lang="en-US" sz="2400" u="none" cap="none" strike="noStrike">
                <a:solidFill>
                  <a:schemeClr val="dk1"/>
                </a:solidFill>
                <a:latin typeface="Arial"/>
                <a:ea typeface="Arial"/>
                <a:cs typeface="Arial"/>
                <a:sym typeface="Arial"/>
              </a:rPr>
              <a:t>Abstraction:</a:t>
            </a:r>
            <a:r>
              <a:rPr b="0" i="0" lang="en-US" sz="2400" u="none" cap="none" strike="noStrike">
                <a:solidFill>
                  <a:schemeClr val="dk1"/>
                </a:solidFill>
                <a:latin typeface="Arial"/>
                <a:ea typeface="Arial"/>
                <a:cs typeface="Arial"/>
                <a:sym typeface="Arial"/>
              </a:rPr>
              <a:t> focus on high level, not details</a:t>
            </a:r>
            <a:endParaRPr b="0" i="0" sz="2400" u="none" cap="none" strike="noStrike">
              <a:solidFill>
                <a:schemeClr val="dk1"/>
              </a:solidFill>
              <a:latin typeface="Calibri"/>
              <a:ea typeface="Calibri"/>
              <a:cs typeface="Calibri"/>
              <a:sym typeface="Calibri"/>
            </a:endParaRPr>
          </a:p>
          <a:p>
            <a:pPr indent="-343079" lvl="1" marL="914400" marR="0" rtl="0" algn="l">
              <a:lnSpc>
                <a:spcPct val="100000"/>
              </a:lnSpc>
              <a:spcBef>
                <a:spcPts val="479"/>
              </a:spcBef>
              <a:spcAft>
                <a:spcPts val="0"/>
              </a:spcAft>
              <a:buClr>
                <a:srgbClr val="34B14B"/>
              </a:buClr>
              <a:buSzPts val="2400"/>
              <a:buFont typeface="Arial"/>
              <a:buChar char="–"/>
            </a:pPr>
            <a:r>
              <a:rPr b="1" i="0" lang="en-US" sz="2400" u="none" cap="none" strike="noStrike">
                <a:solidFill>
                  <a:schemeClr val="dk1"/>
                </a:solidFill>
                <a:latin typeface="Arial"/>
                <a:ea typeface="Arial"/>
                <a:cs typeface="Arial"/>
                <a:sym typeface="Arial"/>
              </a:rPr>
              <a:t>Top-down design:</a:t>
            </a:r>
            <a:r>
              <a:rPr b="0" i="0" lang="en-US" sz="2400" u="none" cap="none" strike="noStrike">
                <a:solidFill>
                  <a:schemeClr val="dk1"/>
                </a:solidFill>
                <a:latin typeface="Arial"/>
                <a:ea typeface="Arial"/>
                <a:cs typeface="Arial"/>
                <a:sym typeface="Arial"/>
              </a:rPr>
              <a:t> start with big picture, gradually elaborate parts</a:t>
            </a:r>
            <a:endParaRPr b="0" i="0" sz="2400" u="none" cap="none" strike="noStrike">
              <a:solidFill>
                <a:schemeClr val="dk1"/>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62"/>
          <p:cNvSpPr txBox="1"/>
          <p:nvPr>
            <p:ph idx="4294967295" type="title"/>
          </p:nvPr>
        </p:nvSpPr>
        <p:spPr>
          <a:xfrm>
            <a:off x="0" y="1368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Examples of Algorithmic Problem Solving Example 4: Meeting Your Match (3 of 4)</a:t>
            </a:r>
            <a:endParaRPr b="0" i="0" sz="3600" u="none" cap="none" strike="noStrike">
              <a:solidFill>
                <a:schemeClr val="dk1"/>
              </a:solidFill>
              <a:latin typeface="Calibri"/>
              <a:ea typeface="Calibri"/>
              <a:cs typeface="Calibri"/>
              <a:sym typeface="Calibri"/>
            </a:endParaRPr>
          </a:p>
        </p:txBody>
      </p:sp>
      <p:pic>
        <p:nvPicPr>
          <p:cNvPr descr="Line 1: Get values for n and m, the size of the text and the pattern, respectively. Line 2: Get values for both the text T sub 1, T sub 2, and so on, to T sub n, and the pattern P sub 1, P sub 2, and so on, to P sub m. Line 3: Set k, the starting location for the attempted match, to 1. Line 4: Keep going until we have fallen off the end of the text. Line 5, indented once: Attempt to match every character in the pattern beginning at. Line 6, indented twice: position k of the text, this is Step 1 from the previous page. Line 7, indented once: If there was a match then. Line 8, indented twice: Print the value of k, the starting location of the match. Line 9, indented once: Add 1 to k, which slides the pattern forward one position, this is Step 2. Line 10: End of the loop. Line 11: Stop" id="336" name="Google Shape;336;p62"/>
          <p:cNvPicPr preferRelativeResize="0"/>
          <p:nvPr/>
        </p:nvPicPr>
        <p:blipFill rotWithShape="1">
          <a:blip r:embed="rId3">
            <a:alphaModFix/>
          </a:blip>
          <a:srcRect b="0" l="0" r="0" t="0"/>
          <a:stretch/>
        </p:blipFill>
        <p:spPr>
          <a:xfrm>
            <a:off x="777960" y="1453320"/>
            <a:ext cx="7832520" cy="466056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63"/>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Examples of Algorithmic Problem Solving Example 4: Meeting Your Match (4 of 4)</a:t>
            </a:r>
            <a:endParaRPr b="0" i="0" sz="3600" u="none" cap="none" strike="noStrike">
              <a:solidFill>
                <a:schemeClr val="dk1"/>
              </a:solidFill>
              <a:latin typeface="Calibri"/>
              <a:ea typeface="Calibri"/>
              <a:cs typeface="Calibri"/>
              <a:sym typeface="Calibri"/>
            </a:endParaRPr>
          </a:p>
        </p:txBody>
      </p:sp>
      <p:pic>
        <p:nvPicPr>
          <p:cNvPr descr="Line 1: get values for n and m, the size of the text and the pattern, respectively. Line 2: get values both the text t sub 1, t sub 2, and so on, to t sub n, and the pattern p sub 1, p sub 2, and so on, to p sub m. Line 3: set k, the starting location for the attempted match, to 1. Line 4: while, left parenthesis, k, less than or equal to, left parenthesis, n minus, m plus 1, right parenthesis, right parenthesis, do. Line 5, indented once: set the value of i to 1. Line 6, indented once: set the value of mismatch to no. Line 7, indented once: while both, left parenthesis, i less than n, right parenthesis, and left parenthesis, mismatch = no, right parenthesis, do. Line 8, indented twice: if p sub i not equal to t sub k plus, left parenthesis, i minus 1, then. Line 9, indented three times: set mismatch to yes. Line 10, indented twice: else. Line 11, indented three times: increment i by 1, to move to the next character. Line 12, indented once: end of the loop. Line 13, indented once: if mismatch = no, then. Line 14, indented twice: print the message, left single quote, there is a match at position, right single quote. Line 15, indented once: print the value of k. Line 16, indented once: increment k by 1. Line 17: end of the loop. Line 18: stop. " id="342" name="Google Shape;342;p63"/>
          <p:cNvPicPr preferRelativeResize="0"/>
          <p:nvPr/>
        </p:nvPicPr>
        <p:blipFill rotWithShape="1">
          <a:blip r:embed="rId3">
            <a:alphaModFix/>
          </a:blip>
          <a:srcRect b="0" l="0" r="0" t="0"/>
          <a:stretch/>
        </p:blipFill>
        <p:spPr>
          <a:xfrm>
            <a:off x="1763640" y="1311840"/>
            <a:ext cx="5616360" cy="482724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64"/>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Summary</a:t>
            </a:r>
            <a:endParaRPr b="0" i="0" sz="3600" u="none" cap="none" strike="noStrike">
              <a:solidFill>
                <a:schemeClr val="dk1"/>
              </a:solidFill>
              <a:latin typeface="Calibri"/>
              <a:ea typeface="Calibri"/>
              <a:cs typeface="Calibri"/>
              <a:sym typeface="Calibri"/>
            </a:endParaRPr>
          </a:p>
        </p:txBody>
      </p:sp>
      <p:sp>
        <p:nvSpPr>
          <p:cNvPr id="348" name="Google Shape;348;p64"/>
          <p:cNvSpPr txBox="1"/>
          <p:nvPr>
            <p:ph idx="4294967295" type="body"/>
          </p:nvPr>
        </p:nvSpPr>
        <p:spPr>
          <a:xfrm>
            <a:off x="247320" y="1231200"/>
            <a:ext cx="8649000" cy="489456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Pseudocode is used for algorithm design: structured like code but allows English and mathematical phrasing and notation</a:t>
            </a:r>
            <a:endParaRPr b="0" i="0" sz="2600" u="none" cap="none" strike="noStrike">
              <a:solidFill>
                <a:schemeClr val="dk1"/>
              </a:solidFill>
              <a:latin typeface="Calibri"/>
              <a:ea typeface="Calibri"/>
              <a:cs typeface="Calibri"/>
              <a:sym typeface="Calibri"/>
            </a:endParaRPr>
          </a:p>
          <a:p>
            <a:pPr indent="-457200" lvl="0" marL="457200" marR="0" rtl="0" algn="l">
              <a:lnSpc>
                <a:spcPct val="100000"/>
              </a:lnSpc>
              <a:spcBef>
                <a:spcPts val="624"/>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Pseudocode is made up of sequential, conditional, and iterative operations</a:t>
            </a:r>
            <a:endParaRPr b="0" i="0" sz="2600" u="none" cap="none" strike="noStrike">
              <a:solidFill>
                <a:schemeClr val="dk1"/>
              </a:solidFill>
              <a:latin typeface="Calibri"/>
              <a:ea typeface="Calibri"/>
              <a:cs typeface="Calibri"/>
              <a:sym typeface="Calibri"/>
            </a:endParaRPr>
          </a:p>
          <a:p>
            <a:pPr indent="-457200" lvl="0" marL="457200" marR="0" rtl="0" algn="l">
              <a:lnSpc>
                <a:spcPct val="100000"/>
              </a:lnSpc>
              <a:spcBef>
                <a:spcPts val="624"/>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Algorithmic problem solving involves:</a:t>
            </a:r>
            <a:endParaRPr b="0" i="0" sz="2600" u="none" cap="none" strike="noStrike">
              <a:solidFill>
                <a:schemeClr val="dk1"/>
              </a:solidFill>
              <a:latin typeface="Calibri"/>
              <a:ea typeface="Calibri"/>
              <a:cs typeface="Calibri"/>
              <a:sym typeface="Calibri"/>
            </a:endParaRPr>
          </a:p>
          <a:p>
            <a:pPr indent="-457200" lvl="1" marL="914400" marR="0" rtl="0" algn="l">
              <a:lnSpc>
                <a:spcPct val="100000"/>
              </a:lnSpc>
              <a:spcBef>
                <a:spcPts val="624"/>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Step-by-step development of algorithm pieces</a:t>
            </a:r>
            <a:endParaRPr b="0" i="0" sz="2400" u="none" cap="none" strike="noStrike">
              <a:solidFill>
                <a:schemeClr val="dk1"/>
              </a:solidFill>
              <a:latin typeface="Calibri"/>
              <a:ea typeface="Calibri"/>
              <a:cs typeface="Calibri"/>
              <a:sym typeface="Calibri"/>
            </a:endParaRPr>
          </a:p>
          <a:p>
            <a:pPr indent="-457200" lvl="1" marL="914400" marR="0" rtl="0" algn="l">
              <a:lnSpc>
                <a:spcPct val="100000"/>
              </a:lnSpc>
              <a:spcBef>
                <a:spcPts val="624"/>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Use of abstraction and top-down design</a:t>
            </a:r>
            <a:endParaRPr b="0" i="0" sz="2400" u="none" cap="none" strike="noStrik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32"/>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 Introduction </a:t>
            </a:r>
            <a:endParaRPr b="0" i="0" sz="3600" u="none" cap="none" strike="noStrike">
              <a:solidFill>
                <a:schemeClr val="dk1"/>
              </a:solidFill>
              <a:latin typeface="Calibri"/>
              <a:ea typeface="Calibri"/>
              <a:cs typeface="Calibri"/>
              <a:sym typeface="Calibri"/>
            </a:endParaRPr>
          </a:p>
        </p:txBody>
      </p:sp>
      <p:sp>
        <p:nvSpPr>
          <p:cNvPr id="154" name="Google Shape;154;p32"/>
          <p:cNvSpPr txBox="1"/>
          <p:nvPr>
            <p:ph idx="4294967295" type="body"/>
          </p:nvPr>
        </p:nvSpPr>
        <p:spPr>
          <a:xfrm>
            <a:off x="457200" y="1231200"/>
            <a:ext cx="8229240" cy="4937040"/>
          </a:xfrm>
          <a:prstGeom prst="rect">
            <a:avLst/>
          </a:prstGeom>
          <a:noFill/>
          <a:ln>
            <a:noFill/>
          </a:ln>
        </p:spPr>
        <p:txBody>
          <a:bodyPr anchorCtr="0" anchor="t" bIns="45700" lIns="91425" spcFirstLastPara="1" rIns="91425" wrap="square" tIns="45700">
            <a:normAutofit/>
          </a:bodyPr>
          <a:lstStyle/>
          <a:p>
            <a:pPr indent="-457200" lvl="0" marL="457200" marR="0" rtl="0" algn="l">
              <a:lnSpc>
                <a:spcPct val="100000"/>
              </a:lnSpc>
              <a:spcBef>
                <a:spcPts val="0"/>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Everyday algorithms, such as hair washing, may not be suitable for computers to perform (as in Chapter 1).</a:t>
            </a:r>
            <a:endParaRPr b="0" i="0" sz="26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Algorithmic problem solving focuses on algorithms suitable for computers such as searching lists and matching patterns.</a:t>
            </a:r>
            <a:endParaRPr b="0" i="0" sz="26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Pseudocode is a tool for designing algorithms but does not run on a computing device.</a:t>
            </a:r>
            <a:endParaRPr b="0" i="0" sz="26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This chapter will use a set of problems to illustrate algorithmic problem solving, including those with conditional statements and loops.</a:t>
            </a:r>
            <a:endParaRPr b="0" i="0" sz="2600" u="none" cap="none" strike="noStrike">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33"/>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Representing Algorithms (1 of 5)</a:t>
            </a:r>
            <a:endParaRPr b="0" i="0" sz="3600" u="none" cap="none" strike="noStrike">
              <a:solidFill>
                <a:schemeClr val="dk1"/>
              </a:solidFill>
              <a:latin typeface="Calibri"/>
              <a:ea typeface="Calibri"/>
              <a:cs typeface="Calibri"/>
              <a:sym typeface="Calibri"/>
            </a:endParaRPr>
          </a:p>
        </p:txBody>
      </p:sp>
      <p:sp>
        <p:nvSpPr>
          <p:cNvPr id="160" name="Google Shape;160;p33"/>
          <p:cNvSpPr txBox="1"/>
          <p:nvPr>
            <p:ph idx="4294967295" type="body"/>
          </p:nvPr>
        </p:nvSpPr>
        <p:spPr>
          <a:xfrm>
            <a:off x="457200" y="1231200"/>
            <a:ext cx="8229240" cy="4878720"/>
          </a:xfrm>
          <a:prstGeom prst="rect">
            <a:avLst/>
          </a:prstGeom>
          <a:noFill/>
          <a:ln>
            <a:noFill/>
          </a:ln>
        </p:spPr>
        <p:txBody>
          <a:bodyPr anchorCtr="0" anchor="t" bIns="45700" lIns="91425" spcFirstLastPara="1" rIns="91425" wrap="square" tIns="45700">
            <a:normAutofit/>
          </a:bodyPr>
          <a:lstStyle/>
          <a:p>
            <a:pPr indent="-457200" lvl="0" marL="457200" marR="0" rtl="0" algn="l">
              <a:lnSpc>
                <a:spcPct val="100000"/>
              </a:lnSpc>
              <a:spcBef>
                <a:spcPts val="0"/>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Natural language is:</a:t>
            </a:r>
            <a:endParaRPr b="0" i="0" sz="26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Expressive and easy to use</a:t>
            </a:r>
            <a:endParaRPr b="0" i="0" sz="24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Verbose, unstructured, and ambiguous</a:t>
            </a:r>
            <a:endParaRPr b="0" i="0" sz="24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Programming languages are:</a:t>
            </a:r>
            <a:endParaRPr b="0" i="0" sz="26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Structured and designed for computers</a:t>
            </a:r>
            <a:endParaRPr b="0" i="0" sz="24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0" i="0" lang="en-US" sz="2400" u="none" cap="none" strike="noStrike">
                <a:solidFill>
                  <a:schemeClr val="dk1"/>
                </a:solidFill>
                <a:latin typeface="Arial"/>
                <a:ea typeface="Arial"/>
                <a:cs typeface="Arial"/>
                <a:sym typeface="Arial"/>
              </a:rPr>
              <a:t>Grammatically fussy and cryptic</a:t>
            </a:r>
            <a:endParaRPr b="0" i="0" sz="24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rgbClr val="34B14B"/>
              </a:buClr>
              <a:buSzPts val="2600"/>
              <a:buFont typeface="Arial"/>
              <a:buChar char="•"/>
            </a:pPr>
            <a:r>
              <a:rPr b="1" i="0" lang="en-US" sz="2600" u="none" cap="none" strike="noStrike">
                <a:solidFill>
                  <a:schemeClr val="dk1"/>
                </a:solidFill>
                <a:latin typeface="Arial"/>
                <a:ea typeface="Arial"/>
                <a:cs typeface="Arial"/>
                <a:sym typeface="Arial"/>
              </a:rPr>
              <a:t>Pseudocode</a:t>
            </a:r>
            <a:r>
              <a:rPr b="0" i="0" lang="en-US" sz="2600" u="none" cap="none" strike="noStrike">
                <a:solidFill>
                  <a:schemeClr val="dk1"/>
                </a:solidFill>
                <a:latin typeface="Arial"/>
                <a:ea typeface="Arial"/>
                <a:cs typeface="Arial"/>
                <a:sym typeface="Arial"/>
              </a:rPr>
              <a:t> lies somewhere between these two and is used to design algorithms prior to coding them</a:t>
            </a:r>
            <a:endParaRPr b="0" i="0" sz="2600" u="none" cap="none" strike="noStrik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34"/>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Representing Algorithms Natural Language (1 of 2)</a:t>
            </a:r>
            <a:endParaRPr b="0" i="0" sz="3600" u="none" cap="none" strike="noStrike">
              <a:solidFill>
                <a:schemeClr val="dk1"/>
              </a:solidFill>
              <a:latin typeface="Calibri"/>
              <a:ea typeface="Calibri"/>
              <a:cs typeface="Calibri"/>
              <a:sym typeface="Calibri"/>
            </a:endParaRPr>
          </a:p>
        </p:txBody>
      </p:sp>
      <p:sp>
        <p:nvSpPr>
          <p:cNvPr id="166" name="Google Shape;166;p34"/>
          <p:cNvSpPr txBox="1"/>
          <p:nvPr>
            <p:ph idx="4294967295" type="body"/>
          </p:nvPr>
        </p:nvSpPr>
        <p:spPr>
          <a:xfrm>
            <a:off x="247320" y="1231200"/>
            <a:ext cx="8649000" cy="489456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600"/>
              <a:buFont typeface="Arial"/>
              <a:buNone/>
            </a:pPr>
            <a:r>
              <a:rPr b="1" i="0" lang="en-US" sz="2600" u="none" cap="none" strike="noStrike">
                <a:solidFill>
                  <a:schemeClr val="dk1"/>
                </a:solidFill>
                <a:latin typeface="Arial"/>
                <a:ea typeface="Arial"/>
                <a:cs typeface="Arial"/>
                <a:sym typeface="Arial"/>
              </a:rPr>
              <a:t>FIGURE 2.1 </a:t>
            </a:r>
            <a:endParaRPr b="0" i="0" sz="2600" u="none" cap="none" strike="noStrike">
              <a:solidFill>
                <a:schemeClr val="dk1"/>
              </a:solidFill>
              <a:latin typeface="Calibri"/>
              <a:ea typeface="Calibri"/>
              <a:cs typeface="Calibri"/>
              <a:sym typeface="Calibri"/>
            </a:endParaRPr>
          </a:p>
          <a:p>
            <a:pPr indent="0" lvl="0" marL="0" marR="0" rtl="0" algn="l">
              <a:lnSpc>
                <a:spcPct val="100000"/>
              </a:lnSpc>
              <a:spcBef>
                <a:spcPts val="519"/>
              </a:spcBef>
              <a:spcAft>
                <a:spcPts val="0"/>
              </a:spcAft>
              <a:buClr>
                <a:schemeClr val="dk1"/>
              </a:buClr>
              <a:buSzPts val="2600"/>
              <a:buFont typeface="Arial"/>
              <a:buNone/>
            </a:pPr>
            <a:r>
              <a:rPr b="0" i="0" lang="en-US" sz="2600" u="none" cap="none" strike="noStrike">
                <a:solidFill>
                  <a:schemeClr val="dk1"/>
                </a:solidFill>
                <a:latin typeface="Arial"/>
                <a:ea typeface="Arial"/>
                <a:cs typeface="Arial"/>
                <a:sym typeface="Arial"/>
              </a:rPr>
              <a:t>Initially, set the value of the variable carry to 0 and the value of the variable i to 0. When these initializations have been completed, begin looping as long as the value of the variable</a:t>
            </a:r>
            <a:r>
              <a:rPr b="0" i="1" lang="en-US" sz="2600" u="none" cap="none" strike="noStrike">
                <a:solidFill>
                  <a:schemeClr val="dk1"/>
                </a:solidFill>
                <a:latin typeface="Arial"/>
                <a:ea typeface="Arial"/>
                <a:cs typeface="Arial"/>
                <a:sym typeface="Arial"/>
              </a:rPr>
              <a:t> i </a:t>
            </a:r>
            <a:r>
              <a:rPr b="0" i="0" lang="en-US" sz="2600" u="none" cap="none" strike="noStrike">
                <a:solidFill>
                  <a:schemeClr val="dk1"/>
                </a:solidFill>
                <a:latin typeface="Arial"/>
                <a:ea typeface="Arial"/>
                <a:cs typeface="Arial"/>
                <a:sym typeface="Arial"/>
              </a:rPr>
              <a:t>is less than or equal to (</a:t>
            </a:r>
            <a:r>
              <a:rPr b="0" i="1" lang="en-US" sz="2600" u="none" cap="none" strike="noStrike">
                <a:solidFill>
                  <a:schemeClr val="dk1"/>
                </a:solidFill>
                <a:latin typeface="Arial"/>
                <a:ea typeface="Arial"/>
                <a:cs typeface="Arial"/>
                <a:sym typeface="Arial"/>
              </a:rPr>
              <a:t>m</a:t>
            </a:r>
            <a:r>
              <a:rPr b="0" i="0" lang="en-US" sz="2600" u="none" cap="none" strike="noStrike">
                <a:solidFill>
                  <a:schemeClr val="dk1"/>
                </a:solidFill>
                <a:latin typeface="Arial"/>
                <a:ea typeface="Arial"/>
                <a:cs typeface="Arial"/>
                <a:sym typeface="Arial"/>
              </a:rPr>
              <a:t> - 1). First, add together the values of the two digits </a:t>
            </a:r>
            <a:r>
              <a:rPr b="0" i="1" lang="en-US" sz="2600" u="none" cap="none" strike="noStrike">
                <a:solidFill>
                  <a:schemeClr val="dk1"/>
                </a:solidFill>
                <a:latin typeface="Arial"/>
                <a:ea typeface="Arial"/>
                <a:cs typeface="Arial"/>
                <a:sym typeface="Arial"/>
              </a:rPr>
              <a:t>a</a:t>
            </a:r>
            <a:r>
              <a:rPr b="0" baseline="-25000" i="1" lang="en-US" sz="2600" u="none" cap="none" strike="noStrike">
                <a:solidFill>
                  <a:schemeClr val="dk1"/>
                </a:solidFill>
                <a:latin typeface="Arial"/>
                <a:ea typeface="Arial"/>
                <a:cs typeface="Arial"/>
                <a:sym typeface="Arial"/>
              </a:rPr>
              <a:t>i</a:t>
            </a:r>
            <a:r>
              <a:rPr b="0" i="0" lang="en-US" sz="2600" u="none" cap="none" strike="noStrike">
                <a:solidFill>
                  <a:schemeClr val="dk1"/>
                </a:solidFill>
                <a:latin typeface="Arial"/>
                <a:ea typeface="Arial"/>
                <a:cs typeface="Arial"/>
                <a:sym typeface="Arial"/>
              </a:rPr>
              <a:t> and </a:t>
            </a:r>
            <a:r>
              <a:rPr b="0" i="1" lang="en-US" sz="2600" u="none" cap="none" strike="noStrike">
                <a:solidFill>
                  <a:schemeClr val="dk1"/>
                </a:solidFill>
                <a:latin typeface="Arial"/>
                <a:ea typeface="Arial"/>
                <a:cs typeface="Arial"/>
                <a:sym typeface="Arial"/>
              </a:rPr>
              <a:t>b</a:t>
            </a:r>
            <a:r>
              <a:rPr b="0" baseline="-25000" i="1" lang="en-US" sz="2600" u="none" cap="none" strike="noStrike">
                <a:solidFill>
                  <a:schemeClr val="dk1"/>
                </a:solidFill>
                <a:latin typeface="Arial"/>
                <a:ea typeface="Arial"/>
                <a:cs typeface="Arial"/>
                <a:sym typeface="Arial"/>
              </a:rPr>
              <a:t>i</a:t>
            </a:r>
            <a:r>
              <a:rPr b="0" i="0" lang="en-US" sz="2600" u="none" cap="none" strike="noStrike">
                <a:solidFill>
                  <a:schemeClr val="dk1"/>
                </a:solidFill>
                <a:latin typeface="Arial"/>
                <a:ea typeface="Arial"/>
                <a:cs typeface="Arial"/>
                <a:sym typeface="Arial"/>
              </a:rPr>
              <a:t> and the current value of the carry digit to get the result called c</a:t>
            </a:r>
            <a:r>
              <a:rPr b="0" baseline="-25000" i="0" lang="en-US" sz="2600" u="none" cap="none" strike="noStrike">
                <a:solidFill>
                  <a:schemeClr val="dk1"/>
                </a:solidFill>
                <a:latin typeface="Arial"/>
                <a:ea typeface="Arial"/>
                <a:cs typeface="Arial"/>
                <a:sym typeface="Arial"/>
              </a:rPr>
              <a:t>i</a:t>
            </a:r>
            <a:r>
              <a:rPr b="0" i="0" lang="en-US" sz="2600" u="none" cap="none" strike="noStrike">
                <a:solidFill>
                  <a:schemeClr val="dk1"/>
                </a:solidFill>
                <a:latin typeface="Arial"/>
                <a:ea typeface="Arial"/>
                <a:cs typeface="Arial"/>
                <a:sym typeface="Arial"/>
              </a:rPr>
              <a:t> Now check the value of </a:t>
            </a:r>
            <a:r>
              <a:rPr b="0" i="1" lang="en-US" sz="2600" u="none" cap="none" strike="noStrike">
                <a:solidFill>
                  <a:schemeClr val="dk1"/>
                </a:solidFill>
                <a:latin typeface="Arial"/>
                <a:ea typeface="Arial"/>
                <a:cs typeface="Arial"/>
                <a:sym typeface="Arial"/>
              </a:rPr>
              <a:t>c</a:t>
            </a:r>
            <a:r>
              <a:rPr b="0" baseline="-25000" i="1" lang="en-US" sz="2600" u="none" cap="none" strike="noStrike">
                <a:solidFill>
                  <a:schemeClr val="dk1"/>
                </a:solidFill>
                <a:latin typeface="Arial"/>
                <a:ea typeface="Arial"/>
                <a:cs typeface="Arial"/>
                <a:sym typeface="Arial"/>
              </a:rPr>
              <a:t>i</a:t>
            </a:r>
            <a:r>
              <a:rPr b="0" baseline="-25000" i="0" lang="en-US" sz="2600" u="none" cap="none" strike="noStrike">
                <a:solidFill>
                  <a:schemeClr val="dk1"/>
                </a:solidFill>
                <a:latin typeface="Arial"/>
                <a:ea typeface="Arial"/>
                <a:cs typeface="Arial"/>
                <a:sym typeface="Arial"/>
              </a:rPr>
              <a:t> </a:t>
            </a:r>
            <a:r>
              <a:rPr b="0" i="0" lang="en-US" sz="2600" u="none" cap="none" strike="noStrike">
                <a:solidFill>
                  <a:schemeClr val="dk1"/>
                </a:solidFill>
                <a:latin typeface="Arial"/>
                <a:ea typeface="Arial"/>
                <a:cs typeface="Arial"/>
                <a:sym typeface="Arial"/>
              </a:rPr>
              <a:t>to see whether it is greater than or equal to 10. If </a:t>
            </a:r>
            <a:r>
              <a:rPr b="0" i="1" lang="en-US" sz="2600" u="none" cap="none" strike="noStrike">
                <a:solidFill>
                  <a:schemeClr val="dk1"/>
                </a:solidFill>
                <a:latin typeface="Arial"/>
                <a:ea typeface="Arial"/>
                <a:cs typeface="Arial"/>
                <a:sym typeface="Arial"/>
              </a:rPr>
              <a:t>c</a:t>
            </a:r>
            <a:r>
              <a:rPr b="0" baseline="-25000" i="1" lang="en-US" sz="2600" u="none" cap="none" strike="noStrike">
                <a:solidFill>
                  <a:schemeClr val="dk1"/>
                </a:solidFill>
                <a:latin typeface="Arial"/>
                <a:ea typeface="Arial"/>
                <a:cs typeface="Arial"/>
                <a:sym typeface="Arial"/>
              </a:rPr>
              <a:t>i</a:t>
            </a:r>
            <a:r>
              <a:rPr b="0" baseline="-25000" i="0" lang="en-US" sz="2600" u="none" cap="none" strike="noStrike">
                <a:solidFill>
                  <a:schemeClr val="dk1"/>
                </a:solidFill>
                <a:latin typeface="Arial"/>
                <a:ea typeface="Arial"/>
                <a:cs typeface="Arial"/>
                <a:sym typeface="Arial"/>
              </a:rPr>
              <a:t> </a:t>
            </a:r>
            <a:r>
              <a:rPr b="0" i="0" lang="en-US" sz="2600" u="none" cap="none" strike="noStrike">
                <a:solidFill>
                  <a:schemeClr val="dk1"/>
                </a:solidFill>
                <a:latin typeface="Arial"/>
                <a:ea typeface="Arial"/>
                <a:cs typeface="Arial"/>
                <a:sym typeface="Arial"/>
              </a:rPr>
              <a:t>is greater than or equal to 10, then reset the value of carry to 1 and reduce the value of </a:t>
            </a:r>
            <a:r>
              <a:rPr b="0" i="1" lang="en-US" sz="2600" u="none" cap="none" strike="noStrike">
                <a:solidFill>
                  <a:schemeClr val="dk1"/>
                </a:solidFill>
                <a:latin typeface="Arial"/>
                <a:ea typeface="Arial"/>
                <a:cs typeface="Arial"/>
                <a:sym typeface="Arial"/>
              </a:rPr>
              <a:t>c</a:t>
            </a:r>
            <a:r>
              <a:rPr b="0" baseline="-25000" i="0" lang="en-US" sz="2600" u="none" cap="none" strike="noStrike">
                <a:solidFill>
                  <a:schemeClr val="dk1"/>
                </a:solidFill>
                <a:latin typeface="Arial"/>
                <a:ea typeface="Arial"/>
                <a:cs typeface="Arial"/>
                <a:sym typeface="Arial"/>
              </a:rPr>
              <a:t>i </a:t>
            </a:r>
            <a:r>
              <a:rPr b="0" i="0" lang="en-US" sz="2600" u="none" cap="none" strike="noStrike">
                <a:solidFill>
                  <a:schemeClr val="dk1"/>
                </a:solidFill>
                <a:latin typeface="Arial"/>
                <a:ea typeface="Arial"/>
                <a:cs typeface="Arial"/>
                <a:sym typeface="Arial"/>
              </a:rPr>
              <a:t>by 10; otherwise, set the value of carry to 0. When you are</a:t>
            </a:r>
            <a:endParaRPr b="0" i="0" sz="2600" u="none" cap="none" strike="noStrik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35"/>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Representing Algorithms Natural Language (2 of 2)</a:t>
            </a:r>
            <a:endParaRPr b="0" i="0" sz="3600" u="none" cap="none" strike="noStrike">
              <a:solidFill>
                <a:schemeClr val="dk1"/>
              </a:solidFill>
              <a:latin typeface="Calibri"/>
              <a:ea typeface="Calibri"/>
              <a:cs typeface="Calibri"/>
              <a:sym typeface="Calibri"/>
            </a:endParaRPr>
          </a:p>
        </p:txBody>
      </p:sp>
      <p:sp>
        <p:nvSpPr>
          <p:cNvPr id="172" name="Google Shape;172;p35"/>
          <p:cNvSpPr txBox="1"/>
          <p:nvPr>
            <p:ph idx="4294967295" type="body"/>
          </p:nvPr>
        </p:nvSpPr>
        <p:spPr>
          <a:xfrm>
            <a:off x="247320" y="1231200"/>
            <a:ext cx="8649000" cy="489456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600"/>
              <a:buFont typeface="Arial"/>
              <a:buNone/>
            </a:pPr>
            <a:r>
              <a:rPr b="0" i="0" lang="en-US" sz="2600" u="none" cap="none" strike="noStrike">
                <a:solidFill>
                  <a:schemeClr val="dk1"/>
                </a:solidFill>
                <a:latin typeface="Arial"/>
                <a:ea typeface="Arial"/>
                <a:cs typeface="Arial"/>
                <a:sym typeface="Arial"/>
              </a:rPr>
              <a:t>finished with that operation, add 1 to i and begin the loop all over again. When the loop has completed execution, set the leftmost digit of the result c</a:t>
            </a:r>
            <a:r>
              <a:rPr b="0" baseline="-25000" i="0" lang="en-US" sz="2600" u="none" cap="none" strike="noStrike">
                <a:solidFill>
                  <a:schemeClr val="dk1"/>
                </a:solidFill>
                <a:latin typeface="Arial"/>
                <a:ea typeface="Arial"/>
                <a:cs typeface="Arial"/>
                <a:sym typeface="Arial"/>
              </a:rPr>
              <a:t>m</a:t>
            </a:r>
            <a:r>
              <a:rPr b="0" i="0" lang="en-US" sz="2600" u="none" cap="none" strike="noStrike">
                <a:solidFill>
                  <a:schemeClr val="dk1"/>
                </a:solidFill>
                <a:latin typeface="Arial"/>
                <a:ea typeface="Arial"/>
                <a:cs typeface="Arial"/>
                <a:sym typeface="Arial"/>
              </a:rPr>
              <a:t> to the value of carry and print out the final result, which consists of the digits c</a:t>
            </a:r>
            <a:r>
              <a:rPr b="0" baseline="-25000" i="0" lang="en-US" sz="2600" u="none" cap="none" strike="noStrike">
                <a:solidFill>
                  <a:schemeClr val="dk1"/>
                </a:solidFill>
                <a:latin typeface="Arial"/>
                <a:ea typeface="Arial"/>
                <a:cs typeface="Arial"/>
                <a:sym typeface="Arial"/>
              </a:rPr>
              <a:t>m </a:t>
            </a:r>
            <a:r>
              <a:rPr b="0" i="0" lang="en-US" sz="2600" u="none" cap="none" strike="noStrike">
                <a:solidFill>
                  <a:schemeClr val="dk1"/>
                </a:solidFill>
                <a:latin typeface="Arial"/>
                <a:ea typeface="Arial"/>
                <a:cs typeface="Arial"/>
                <a:sym typeface="Arial"/>
              </a:rPr>
              <a:t>c</a:t>
            </a:r>
            <a:r>
              <a:rPr b="0" baseline="-25000" i="0" lang="en-US" sz="2600" u="none" cap="none" strike="noStrike">
                <a:solidFill>
                  <a:schemeClr val="dk1"/>
                </a:solidFill>
                <a:latin typeface="Arial"/>
                <a:ea typeface="Arial"/>
                <a:cs typeface="Arial"/>
                <a:sym typeface="Arial"/>
              </a:rPr>
              <a:t>m-1…</a:t>
            </a:r>
            <a:r>
              <a:rPr b="0" i="0" lang="en-US" sz="2600" u="none" cap="none" strike="noStrike">
                <a:solidFill>
                  <a:schemeClr val="dk1"/>
                </a:solidFill>
                <a:latin typeface="Arial"/>
                <a:ea typeface="Arial"/>
                <a:cs typeface="Arial"/>
                <a:sym typeface="Arial"/>
              </a:rPr>
              <a:t>c</a:t>
            </a:r>
            <a:r>
              <a:rPr b="0" baseline="-25000" i="0" lang="en-US" sz="2600" u="none" cap="none" strike="noStrike">
                <a:solidFill>
                  <a:schemeClr val="dk1"/>
                </a:solidFill>
                <a:latin typeface="Arial"/>
                <a:ea typeface="Arial"/>
                <a:cs typeface="Arial"/>
                <a:sym typeface="Arial"/>
              </a:rPr>
              <a:t>0</a:t>
            </a:r>
            <a:r>
              <a:rPr b="0" i="0" lang="en-US" sz="2600" u="none" cap="none" strike="noStrike">
                <a:solidFill>
                  <a:schemeClr val="dk1"/>
                </a:solidFill>
                <a:latin typeface="Arial"/>
                <a:ea typeface="Arial"/>
                <a:cs typeface="Arial"/>
                <a:sym typeface="Arial"/>
              </a:rPr>
              <a:t>. After printing the result, the algorithm is finished, and it terminates. </a:t>
            </a:r>
            <a:endParaRPr b="0" i="0" sz="2600" u="none" cap="none" strike="noStrike">
              <a:solidFill>
                <a:schemeClr val="dk1"/>
              </a:solidFill>
              <a:latin typeface="Calibri"/>
              <a:ea typeface="Calibri"/>
              <a:cs typeface="Calibri"/>
              <a:sym typeface="Calibri"/>
            </a:endParaRPr>
          </a:p>
          <a:p>
            <a:pPr indent="0" lvl="0" marL="0" marR="0" rtl="0" algn="l">
              <a:lnSpc>
                <a:spcPct val="100000"/>
              </a:lnSpc>
              <a:spcBef>
                <a:spcPts val="519"/>
              </a:spcBef>
              <a:spcAft>
                <a:spcPts val="0"/>
              </a:spcAft>
              <a:buClr>
                <a:schemeClr val="dk1"/>
              </a:buClr>
              <a:buSzPts val="2600"/>
              <a:buFont typeface="Arial"/>
              <a:buNone/>
            </a:pPr>
            <a:r>
              <a:rPr b="0" i="0" lang="en-US" sz="2600" u="none" cap="none" strike="noStrike">
                <a:solidFill>
                  <a:schemeClr val="dk1"/>
                </a:solidFill>
                <a:latin typeface="Arial"/>
                <a:ea typeface="Arial"/>
                <a:cs typeface="Arial"/>
                <a:sym typeface="Arial"/>
              </a:rPr>
              <a:t>The addition algorithm of Figure 1.2 expressed in natural language </a:t>
            </a:r>
            <a:endParaRPr b="0" i="0" sz="2600" u="none" cap="none" strike="noStrike">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36"/>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Representing Algorithms Programming Language</a:t>
            </a:r>
            <a:endParaRPr b="0" i="0" sz="3600" u="none" cap="none" strike="noStrike">
              <a:solidFill>
                <a:schemeClr val="dk1"/>
              </a:solidFill>
              <a:latin typeface="Calibri"/>
              <a:ea typeface="Calibri"/>
              <a:cs typeface="Calibri"/>
              <a:sym typeface="Calibri"/>
            </a:endParaRPr>
          </a:p>
        </p:txBody>
      </p:sp>
      <p:pic>
        <p:nvPicPr>
          <p:cNvPr descr="Line 1: left curly brace. Line 2: Scanner I n p = new Scanner, left parenthesis, System dot in, right parenthesis, semicolon. Line 3: i n t I, comma, m, comma, carry, semicolon. Line 4: i n t, left bracket, right bracket, ay = new i n t left bracket, 100, right bracket, semicolon. Line 5: i n t left bracket, right bracket, b = new i n t left bracket, 100, right bracket, semicolon. Line 6: i n t left bracket, right bracket, c = new i n t left bracket, 100, right bracket, semicolon. Line 7: m = I n p dot next I n t, left parenthesis, right parenthesis, semicolon. Line 8: for, left parenthesis, i n t j = 0, semicolon, j less than or equal to, m minus 1, semicolon, j plus, plus, right parenthesis, left curly brace. Line 9, indented twice: ay, left bracket, j, right bracket = I n p dot next i n t, left parenthesis, right parenthesis, semicolon. Line 10, indented twice: b, left bracket, j, right bracket = I n p dot next i n t, left parenthesis, right parenthesis, semicolon. Line 11: right curly brace. Line 12: carry = 0, semicolon. Line 13: i = 0, semicolon. Line 14: while, left parenthesis, I less than, m right parenthesis, left curly brace. Line 15, indented twice: c left bracket, I, right bracket = ay, left bracket, I, right bracket, plus, b left bracket, I, right bracket, plus, carry, semicolon. Line 16, indented twice: if, left parenthesis, c, left bracket, I, right bracket greater than or equal to, 10, right parenthesis. " id="178" name="Google Shape;178;p36"/>
          <p:cNvPicPr preferRelativeResize="0"/>
          <p:nvPr/>
        </p:nvPicPr>
        <p:blipFill rotWithShape="1">
          <a:blip r:embed="rId3">
            <a:alphaModFix/>
          </a:blip>
          <a:srcRect b="0" l="0" r="0" t="0"/>
          <a:stretch/>
        </p:blipFill>
        <p:spPr>
          <a:xfrm>
            <a:off x="2137320" y="1752480"/>
            <a:ext cx="4313520" cy="411444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37"/>
          <p:cNvSpPr txBox="1"/>
          <p:nvPr>
            <p:ph idx="4294967295" type="title"/>
          </p:nvPr>
        </p:nvSpPr>
        <p:spPr>
          <a:xfrm>
            <a:off x="0" y="0"/>
            <a:ext cx="9143640" cy="1060200"/>
          </a:xfrm>
          <a:prstGeom prst="rect">
            <a:avLst/>
          </a:prstGeom>
          <a:noFill/>
          <a:ln>
            <a:noFill/>
          </a:ln>
        </p:spPr>
        <p:txBody>
          <a:bodyPr anchorCtr="0" anchor="ctr" bIns="45700" lIns="91425" spcFirstLastPara="1" rIns="91425" wrap="square" tIns="45700">
            <a:normAutofit/>
          </a:bodyPr>
          <a:lstStyle/>
          <a:p>
            <a:pPr indent="0" lvl="0" marL="0" marR="0" rtl="0" algn="ctr">
              <a:lnSpc>
                <a:spcPct val="10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Representing Algorithms (2 of 5)</a:t>
            </a:r>
            <a:endParaRPr b="0" i="0" sz="3600" u="none" cap="none" strike="noStrike">
              <a:solidFill>
                <a:schemeClr val="dk1"/>
              </a:solidFill>
              <a:latin typeface="Calibri"/>
              <a:ea typeface="Calibri"/>
              <a:cs typeface="Calibri"/>
              <a:sym typeface="Calibri"/>
            </a:endParaRPr>
          </a:p>
        </p:txBody>
      </p:sp>
      <p:sp>
        <p:nvSpPr>
          <p:cNvPr id="184" name="Google Shape;184;p37"/>
          <p:cNvSpPr txBox="1"/>
          <p:nvPr>
            <p:ph idx="4294967295" type="body"/>
          </p:nvPr>
        </p:nvSpPr>
        <p:spPr>
          <a:xfrm>
            <a:off x="247320" y="1231200"/>
            <a:ext cx="8649000" cy="489456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Sequential operations perform a single task</a:t>
            </a:r>
            <a:endParaRPr b="0" i="0" sz="26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The three basic sequential operations:</a:t>
            </a:r>
            <a:endParaRPr b="0" i="0" sz="26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1" i="0" lang="en-US" sz="2400" u="none" cap="none" strike="noStrike">
                <a:solidFill>
                  <a:schemeClr val="dk1"/>
                </a:solidFill>
                <a:latin typeface="Arial"/>
                <a:ea typeface="Arial"/>
                <a:cs typeface="Arial"/>
                <a:sym typeface="Arial"/>
              </a:rPr>
              <a:t>Computation</a:t>
            </a:r>
            <a:r>
              <a:rPr b="0" i="0" lang="en-US" sz="2400" u="none" cap="none" strike="noStrike">
                <a:solidFill>
                  <a:schemeClr val="dk1"/>
                </a:solidFill>
                <a:latin typeface="Arial"/>
                <a:ea typeface="Arial"/>
                <a:cs typeface="Arial"/>
                <a:sym typeface="Arial"/>
              </a:rPr>
              <a:t>: a single numeric calculation</a:t>
            </a:r>
            <a:endParaRPr b="0" i="0" sz="24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1" i="0" lang="en-US" sz="2400" u="none" cap="none" strike="noStrike">
                <a:solidFill>
                  <a:schemeClr val="dk1"/>
                </a:solidFill>
                <a:latin typeface="Arial"/>
                <a:ea typeface="Arial"/>
                <a:cs typeface="Arial"/>
                <a:sym typeface="Arial"/>
              </a:rPr>
              <a:t>Input</a:t>
            </a:r>
            <a:r>
              <a:rPr b="0" i="0" lang="en-US" sz="2400" u="none" cap="none" strike="noStrike">
                <a:solidFill>
                  <a:schemeClr val="dk1"/>
                </a:solidFill>
                <a:latin typeface="Arial"/>
                <a:ea typeface="Arial"/>
                <a:cs typeface="Arial"/>
                <a:sym typeface="Arial"/>
              </a:rPr>
              <a:t>: gets data values from outside the algorithm </a:t>
            </a:r>
            <a:endParaRPr b="0" i="0" sz="2400" u="none" cap="none" strike="noStrike">
              <a:solidFill>
                <a:schemeClr val="dk1"/>
              </a:solidFill>
              <a:latin typeface="Calibri"/>
              <a:ea typeface="Calibri"/>
              <a:cs typeface="Calibri"/>
              <a:sym typeface="Calibri"/>
            </a:endParaRPr>
          </a:p>
          <a:p>
            <a:pPr indent="-457200" lvl="1" marL="914400" marR="0" rtl="0" algn="l">
              <a:lnSpc>
                <a:spcPct val="100000"/>
              </a:lnSpc>
              <a:spcBef>
                <a:spcPts val="479"/>
              </a:spcBef>
              <a:spcAft>
                <a:spcPts val="0"/>
              </a:spcAft>
              <a:buClr>
                <a:srgbClr val="34B14B"/>
              </a:buClr>
              <a:buSzPts val="2400"/>
              <a:buFont typeface="Arial"/>
              <a:buChar char="–"/>
            </a:pPr>
            <a:r>
              <a:rPr b="1" i="0" lang="en-US" sz="2400" u="none" cap="none" strike="noStrike">
                <a:solidFill>
                  <a:schemeClr val="dk1"/>
                </a:solidFill>
                <a:latin typeface="Arial"/>
                <a:ea typeface="Arial"/>
                <a:cs typeface="Arial"/>
                <a:sym typeface="Arial"/>
              </a:rPr>
              <a:t>Output</a:t>
            </a:r>
            <a:r>
              <a:rPr b="0" i="0" lang="en-US" sz="2400" u="none" cap="none" strike="noStrike">
                <a:solidFill>
                  <a:schemeClr val="dk1"/>
                </a:solidFill>
                <a:latin typeface="Arial"/>
                <a:ea typeface="Arial"/>
                <a:cs typeface="Arial"/>
                <a:sym typeface="Arial"/>
              </a:rPr>
              <a:t>: sends data values to the outside world</a:t>
            </a:r>
            <a:endParaRPr b="0" i="0" sz="24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A </a:t>
            </a:r>
            <a:r>
              <a:rPr b="1" i="0" lang="en-US" sz="2600" u="none" cap="none" strike="noStrike">
                <a:solidFill>
                  <a:schemeClr val="dk1"/>
                </a:solidFill>
                <a:latin typeface="Arial"/>
                <a:ea typeface="Arial"/>
                <a:cs typeface="Arial"/>
                <a:sym typeface="Arial"/>
              </a:rPr>
              <a:t>sequential algorithm</a:t>
            </a:r>
            <a:r>
              <a:rPr b="0" i="0" lang="en-US" sz="2600" u="none" cap="none" strike="noStrike">
                <a:solidFill>
                  <a:schemeClr val="dk1"/>
                </a:solidFill>
                <a:latin typeface="Arial"/>
                <a:ea typeface="Arial"/>
                <a:cs typeface="Arial"/>
                <a:sym typeface="Arial"/>
              </a:rPr>
              <a:t> is made up only of sequential operations</a:t>
            </a:r>
            <a:endParaRPr b="0" i="0" sz="26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A </a:t>
            </a:r>
            <a:r>
              <a:rPr b="1" i="0" lang="en-US" sz="2600" u="none" cap="none" strike="noStrike">
                <a:solidFill>
                  <a:schemeClr val="dk1"/>
                </a:solidFill>
                <a:latin typeface="Arial"/>
                <a:ea typeface="Arial"/>
                <a:cs typeface="Arial"/>
                <a:sym typeface="Arial"/>
              </a:rPr>
              <a:t>variable </a:t>
            </a:r>
            <a:r>
              <a:rPr b="0" i="0" lang="en-US" sz="2600" u="none" cap="none" strike="noStrike">
                <a:solidFill>
                  <a:schemeClr val="dk1"/>
                </a:solidFill>
                <a:latin typeface="Arial"/>
                <a:ea typeface="Arial"/>
                <a:cs typeface="Arial"/>
                <a:sym typeface="Arial"/>
              </a:rPr>
              <a:t>is a named storage location to hold a data value</a:t>
            </a:r>
            <a:endParaRPr b="0" i="0" sz="2600" u="none" cap="none" strike="noStrike">
              <a:solidFill>
                <a:schemeClr val="dk1"/>
              </a:solidFill>
              <a:latin typeface="Calibri"/>
              <a:ea typeface="Calibri"/>
              <a:cs typeface="Calibri"/>
              <a:sym typeface="Calibri"/>
            </a:endParaRPr>
          </a:p>
          <a:p>
            <a:pPr indent="-457200" lvl="0" marL="457200" marR="0" rtl="0" algn="l">
              <a:lnSpc>
                <a:spcPct val="100000"/>
              </a:lnSpc>
              <a:spcBef>
                <a:spcPts val="519"/>
              </a:spcBef>
              <a:spcAft>
                <a:spcPts val="0"/>
              </a:spcAft>
              <a:buClr>
                <a:srgbClr val="34B14B"/>
              </a:buClr>
              <a:buSzPts val="2600"/>
              <a:buFont typeface="Arial"/>
              <a:buChar char="•"/>
            </a:pPr>
            <a:r>
              <a:rPr b="0" i="0" lang="en-US" sz="2600" u="none" cap="none" strike="noStrike">
                <a:solidFill>
                  <a:schemeClr val="dk1"/>
                </a:solidFill>
                <a:latin typeface="Arial"/>
                <a:ea typeface="Arial"/>
                <a:cs typeface="Arial"/>
                <a:sym typeface="Arial"/>
              </a:rPr>
              <a:t>Example: computing average miles per gallon</a:t>
            </a:r>
            <a:endParaRPr b="0" i="0" sz="2600" u="none" cap="none" strike="noStrik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0.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3.xml><?xml version="1.0" encoding="utf-8"?>
<a:theme xmlns:a="http://schemas.openxmlformats.org/drawingml/2006/main" xmlns:r="http://schemas.openxmlformats.org/officeDocument/2006/relationships"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1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9.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